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4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4" r:id="rId27"/>
    <p:sldId id="283" r:id="rId28"/>
    <p:sldId id="285" r:id="rId29"/>
    <p:sldId id="286" r:id="rId30"/>
    <p:sldId id="287" r:id="rId31"/>
    <p:sldId id="289" r:id="rId32"/>
    <p:sldId id="291" r:id="rId33"/>
    <p:sldId id="293" r:id="rId34"/>
    <p:sldId id="294" r:id="rId35"/>
    <p:sldId id="297" r:id="rId36"/>
    <p:sldId id="295" r:id="rId37"/>
    <p:sldId id="299" r:id="rId38"/>
    <p:sldId id="302" r:id="rId39"/>
    <p:sldId id="300" r:id="rId4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69" autoAdjust="0"/>
  </p:normalViewPr>
  <p:slideViewPr>
    <p:cSldViewPr snapToGrid="0">
      <p:cViewPr varScale="1">
        <p:scale>
          <a:sx n="98" d="100"/>
          <a:sy n="98" d="100"/>
        </p:scale>
        <p:origin x="609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3CC53A-7B3E-47C6-A19E-5E6B7D5326E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28BC5A-C1B2-49E3-9F0A-1A5E83F9B156}">
      <dgm:prSet/>
      <dgm:spPr/>
      <dgm:t>
        <a:bodyPr/>
        <a:lstStyle/>
        <a:p>
          <a:r>
            <a:rPr lang="en-US" b="0" i="0" baseline="0"/>
            <a:t>Generative Adversarial Networks (GANs) </a:t>
          </a:r>
          <a:endParaRPr lang="en-US"/>
        </a:p>
      </dgm:t>
    </dgm:pt>
    <dgm:pt modelId="{77F2EC5D-5739-40C2-9925-874F86C49A52}" type="parTrans" cxnId="{B644A087-B3EE-403B-9D8C-75A6FB0F95C7}">
      <dgm:prSet/>
      <dgm:spPr/>
      <dgm:t>
        <a:bodyPr/>
        <a:lstStyle/>
        <a:p>
          <a:endParaRPr lang="en-US"/>
        </a:p>
      </dgm:t>
    </dgm:pt>
    <dgm:pt modelId="{63B59A1B-8624-46FD-BF1A-348C78CC06C3}" type="sibTrans" cxnId="{B644A087-B3EE-403B-9D8C-75A6FB0F95C7}">
      <dgm:prSet/>
      <dgm:spPr/>
      <dgm:t>
        <a:bodyPr/>
        <a:lstStyle/>
        <a:p>
          <a:endParaRPr lang="en-US"/>
        </a:p>
      </dgm:t>
    </dgm:pt>
    <dgm:pt modelId="{BEA21D25-F1A8-4F45-92CF-2C8606476DAF}">
      <dgm:prSet/>
      <dgm:spPr/>
      <dgm:t>
        <a:bodyPr/>
        <a:lstStyle/>
        <a:p>
          <a:r>
            <a:rPr lang="en-US" b="0" i="0" baseline="0"/>
            <a:t>Latent Diffusion Models (LDMs) </a:t>
          </a:r>
          <a:endParaRPr lang="en-US"/>
        </a:p>
      </dgm:t>
    </dgm:pt>
    <dgm:pt modelId="{4956E8A8-5821-4402-8CC1-5E81D628AF42}" type="parTrans" cxnId="{436D6691-D22F-4198-A216-BDA1FDAFDFC7}">
      <dgm:prSet/>
      <dgm:spPr/>
      <dgm:t>
        <a:bodyPr/>
        <a:lstStyle/>
        <a:p>
          <a:endParaRPr lang="en-US"/>
        </a:p>
      </dgm:t>
    </dgm:pt>
    <dgm:pt modelId="{40EC37A7-E4FE-44FB-BEA9-D4908E45EC24}" type="sibTrans" cxnId="{436D6691-D22F-4198-A216-BDA1FDAFDFC7}">
      <dgm:prSet/>
      <dgm:spPr/>
      <dgm:t>
        <a:bodyPr/>
        <a:lstStyle/>
        <a:p>
          <a:endParaRPr lang="en-US"/>
        </a:p>
      </dgm:t>
    </dgm:pt>
    <dgm:pt modelId="{5B664429-9BD3-43D9-B739-81C7AA9DA0BD}">
      <dgm:prSet/>
      <dgm:spPr/>
      <dgm:t>
        <a:bodyPr/>
        <a:lstStyle/>
        <a:p>
          <a:r>
            <a:rPr lang="en-US" b="0" i="0" baseline="0"/>
            <a:t>Vision Transformers (ViTs).</a:t>
          </a:r>
          <a:endParaRPr lang="en-US"/>
        </a:p>
      </dgm:t>
    </dgm:pt>
    <dgm:pt modelId="{53A92E8B-1790-4894-92BF-9DA95D2C7A71}" type="parTrans" cxnId="{B68934D6-F6D2-4722-B728-55DA556F582A}">
      <dgm:prSet/>
      <dgm:spPr/>
      <dgm:t>
        <a:bodyPr/>
        <a:lstStyle/>
        <a:p>
          <a:endParaRPr lang="en-US"/>
        </a:p>
      </dgm:t>
    </dgm:pt>
    <dgm:pt modelId="{79C6FEBD-07FD-4C83-83E0-BCD1C056B853}" type="sibTrans" cxnId="{B68934D6-F6D2-4722-B728-55DA556F582A}">
      <dgm:prSet/>
      <dgm:spPr/>
      <dgm:t>
        <a:bodyPr/>
        <a:lstStyle/>
        <a:p>
          <a:endParaRPr lang="en-US"/>
        </a:p>
      </dgm:t>
    </dgm:pt>
    <dgm:pt modelId="{43A1AED9-AC94-476A-8A0E-FC5420F9F0B0}" type="pres">
      <dgm:prSet presAssocID="{593CC53A-7B3E-47C6-A19E-5E6B7D5326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43F2BCA-783C-4204-9A28-2BAFE0BE9603}" type="pres">
      <dgm:prSet presAssocID="{3C28BC5A-C1B2-49E3-9F0A-1A5E83F9B156}" presName="hierRoot1" presStyleCnt="0"/>
      <dgm:spPr/>
    </dgm:pt>
    <dgm:pt modelId="{379AED76-5DB8-4A24-9599-E0F91D6DE55B}" type="pres">
      <dgm:prSet presAssocID="{3C28BC5A-C1B2-49E3-9F0A-1A5E83F9B156}" presName="composite" presStyleCnt="0"/>
      <dgm:spPr/>
    </dgm:pt>
    <dgm:pt modelId="{A7F2096F-1DE4-4213-9899-80F39BD37ADE}" type="pres">
      <dgm:prSet presAssocID="{3C28BC5A-C1B2-49E3-9F0A-1A5E83F9B156}" presName="background" presStyleLbl="node0" presStyleIdx="0" presStyleCnt="3"/>
      <dgm:spPr/>
    </dgm:pt>
    <dgm:pt modelId="{B1B801C4-D0E9-4471-B21D-895495393600}" type="pres">
      <dgm:prSet presAssocID="{3C28BC5A-C1B2-49E3-9F0A-1A5E83F9B156}" presName="text" presStyleLbl="fgAcc0" presStyleIdx="0" presStyleCnt="3">
        <dgm:presLayoutVars>
          <dgm:chPref val="3"/>
        </dgm:presLayoutVars>
      </dgm:prSet>
      <dgm:spPr/>
    </dgm:pt>
    <dgm:pt modelId="{45BB7502-4939-44DB-9E14-066AD7B230A8}" type="pres">
      <dgm:prSet presAssocID="{3C28BC5A-C1B2-49E3-9F0A-1A5E83F9B156}" presName="hierChild2" presStyleCnt="0"/>
      <dgm:spPr/>
    </dgm:pt>
    <dgm:pt modelId="{86D3A612-85CC-496E-8D68-B1B487D9D526}" type="pres">
      <dgm:prSet presAssocID="{BEA21D25-F1A8-4F45-92CF-2C8606476DAF}" presName="hierRoot1" presStyleCnt="0"/>
      <dgm:spPr/>
    </dgm:pt>
    <dgm:pt modelId="{11620C80-FA4B-44B0-BA5C-966D95E67CF1}" type="pres">
      <dgm:prSet presAssocID="{BEA21D25-F1A8-4F45-92CF-2C8606476DAF}" presName="composite" presStyleCnt="0"/>
      <dgm:spPr/>
    </dgm:pt>
    <dgm:pt modelId="{59254A94-83F6-497F-9A2D-C0939CE4C904}" type="pres">
      <dgm:prSet presAssocID="{BEA21D25-F1A8-4F45-92CF-2C8606476DAF}" presName="background" presStyleLbl="node0" presStyleIdx="1" presStyleCnt="3"/>
      <dgm:spPr/>
    </dgm:pt>
    <dgm:pt modelId="{BD7AD086-5AD7-4C3D-B110-2C9C4835DD9F}" type="pres">
      <dgm:prSet presAssocID="{BEA21D25-F1A8-4F45-92CF-2C8606476DAF}" presName="text" presStyleLbl="fgAcc0" presStyleIdx="1" presStyleCnt="3">
        <dgm:presLayoutVars>
          <dgm:chPref val="3"/>
        </dgm:presLayoutVars>
      </dgm:prSet>
      <dgm:spPr/>
    </dgm:pt>
    <dgm:pt modelId="{1DAD3649-CE89-4F18-B83B-EB53C3DA5CF9}" type="pres">
      <dgm:prSet presAssocID="{BEA21D25-F1A8-4F45-92CF-2C8606476DAF}" presName="hierChild2" presStyleCnt="0"/>
      <dgm:spPr/>
    </dgm:pt>
    <dgm:pt modelId="{B07EC361-ED5A-473E-920B-43860088EE9B}" type="pres">
      <dgm:prSet presAssocID="{5B664429-9BD3-43D9-B739-81C7AA9DA0BD}" presName="hierRoot1" presStyleCnt="0"/>
      <dgm:spPr/>
    </dgm:pt>
    <dgm:pt modelId="{51796A54-7492-4BE4-A2CB-6D0FB01E4DA9}" type="pres">
      <dgm:prSet presAssocID="{5B664429-9BD3-43D9-B739-81C7AA9DA0BD}" presName="composite" presStyleCnt="0"/>
      <dgm:spPr/>
    </dgm:pt>
    <dgm:pt modelId="{C8E7D200-A837-4822-93C7-2A88CA5B4B5D}" type="pres">
      <dgm:prSet presAssocID="{5B664429-9BD3-43D9-B739-81C7AA9DA0BD}" presName="background" presStyleLbl="node0" presStyleIdx="2" presStyleCnt="3"/>
      <dgm:spPr/>
    </dgm:pt>
    <dgm:pt modelId="{34CC976C-B52B-40AC-B395-68B74A4DF8F7}" type="pres">
      <dgm:prSet presAssocID="{5B664429-9BD3-43D9-B739-81C7AA9DA0BD}" presName="text" presStyleLbl="fgAcc0" presStyleIdx="2" presStyleCnt="3">
        <dgm:presLayoutVars>
          <dgm:chPref val="3"/>
        </dgm:presLayoutVars>
      </dgm:prSet>
      <dgm:spPr/>
    </dgm:pt>
    <dgm:pt modelId="{3B3F37D7-D671-4D36-839B-28C2FC93776D}" type="pres">
      <dgm:prSet presAssocID="{5B664429-9BD3-43D9-B739-81C7AA9DA0BD}" presName="hierChild2" presStyleCnt="0"/>
      <dgm:spPr/>
    </dgm:pt>
  </dgm:ptLst>
  <dgm:cxnLst>
    <dgm:cxn modelId="{5BB1C819-7062-495D-87C1-3E636689398D}" type="presOf" srcId="{5B664429-9BD3-43D9-B739-81C7AA9DA0BD}" destId="{34CC976C-B52B-40AC-B395-68B74A4DF8F7}" srcOrd="0" destOrd="0" presId="urn:microsoft.com/office/officeart/2005/8/layout/hierarchy1"/>
    <dgm:cxn modelId="{B644A087-B3EE-403B-9D8C-75A6FB0F95C7}" srcId="{593CC53A-7B3E-47C6-A19E-5E6B7D5326E7}" destId="{3C28BC5A-C1B2-49E3-9F0A-1A5E83F9B156}" srcOrd="0" destOrd="0" parTransId="{77F2EC5D-5739-40C2-9925-874F86C49A52}" sibTransId="{63B59A1B-8624-46FD-BF1A-348C78CC06C3}"/>
    <dgm:cxn modelId="{436D6691-D22F-4198-A216-BDA1FDAFDFC7}" srcId="{593CC53A-7B3E-47C6-A19E-5E6B7D5326E7}" destId="{BEA21D25-F1A8-4F45-92CF-2C8606476DAF}" srcOrd="1" destOrd="0" parTransId="{4956E8A8-5821-4402-8CC1-5E81D628AF42}" sibTransId="{40EC37A7-E4FE-44FB-BEA9-D4908E45EC24}"/>
    <dgm:cxn modelId="{927264AE-CDD2-471C-9E15-8151B5B54454}" type="presOf" srcId="{BEA21D25-F1A8-4F45-92CF-2C8606476DAF}" destId="{BD7AD086-5AD7-4C3D-B110-2C9C4835DD9F}" srcOrd="0" destOrd="0" presId="urn:microsoft.com/office/officeart/2005/8/layout/hierarchy1"/>
    <dgm:cxn modelId="{642EAECC-FBF8-4E4B-81A4-F9F58A127584}" type="presOf" srcId="{593CC53A-7B3E-47C6-A19E-5E6B7D5326E7}" destId="{43A1AED9-AC94-476A-8A0E-FC5420F9F0B0}" srcOrd="0" destOrd="0" presId="urn:microsoft.com/office/officeart/2005/8/layout/hierarchy1"/>
    <dgm:cxn modelId="{B68934D6-F6D2-4722-B728-55DA556F582A}" srcId="{593CC53A-7B3E-47C6-A19E-5E6B7D5326E7}" destId="{5B664429-9BD3-43D9-B739-81C7AA9DA0BD}" srcOrd="2" destOrd="0" parTransId="{53A92E8B-1790-4894-92BF-9DA95D2C7A71}" sibTransId="{79C6FEBD-07FD-4C83-83E0-BCD1C056B853}"/>
    <dgm:cxn modelId="{52EA45D7-C906-4751-ACD5-0A3E4B317B58}" type="presOf" srcId="{3C28BC5A-C1B2-49E3-9F0A-1A5E83F9B156}" destId="{B1B801C4-D0E9-4471-B21D-895495393600}" srcOrd="0" destOrd="0" presId="urn:microsoft.com/office/officeart/2005/8/layout/hierarchy1"/>
    <dgm:cxn modelId="{E3F6291B-6C9A-428F-A314-07FEEF8FF708}" type="presParOf" srcId="{43A1AED9-AC94-476A-8A0E-FC5420F9F0B0}" destId="{543F2BCA-783C-4204-9A28-2BAFE0BE9603}" srcOrd="0" destOrd="0" presId="urn:microsoft.com/office/officeart/2005/8/layout/hierarchy1"/>
    <dgm:cxn modelId="{DB5BE1BE-752F-42FF-A7B0-69E526EA48F3}" type="presParOf" srcId="{543F2BCA-783C-4204-9A28-2BAFE0BE9603}" destId="{379AED76-5DB8-4A24-9599-E0F91D6DE55B}" srcOrd="0" destOrd="0" presId="urn:microsoft.com/office/officeart/2005/8/layout/hierarchy1"/>
    <dgm:cxn modelId="{C9EB1F81-07EA-4A21-ADA7-DE9741D092C5}" type="presParOf" srcId="{379AED76-5DB8-4A24-9599-E0F91D6DE55B}" destId="{A7F2096F-1DE4-4213-9899-80F39BD37ADE}" srcOrd="0" destOrd="0" presId="urn:microsoft.com/office/officeart/2005/8/layout/hierarchy1"/>
    <dgm:cxn modelId="{45FDCE78-95B7-451D-A343-3EC6DB51EE1E}" type="presParOf" srcId="{379AED76-5DB8-4A24-9599-E0F91D6DE55B}" destId="{B1B801C4-D0E9-4471-B21D-895495393600}" srcOrd="1" destOrd="0" presId="urn:microsoft.com/office/officeart/2005/8/layout/hierarchy1"/>
    <dgm:cxn modelId="{B806C116-E16B-4AFC-AC9F-F4CC88FA8419}" type="presParOf" srcId="{543F2BCA-783C-4204-9A28-2BAFE0BE9603}" destId="{45BB7502-4939-44DB-9E14-066AD7B230A8}" srcOrd="1" destOrd="0" presId="urn:microsoft.com/office/officeart/2005/8/layout/hierarchy1"/>
    <dgm:cxn modelId="{99B0AE76-18E8-469F-9005-A148E7D39C0E}" type="presParOf" srcId="{43A1AED9-AC94-476A-8A0E-FC5420F9F0B0}" destId="{86D3A612-85CC-496E-8D68-B1B487D9D526}" srcOrd="1" destOrd="0" presId="urn:microsoft.com/office/officeart/2005/8/layout/hierarchy1"/>
    <dgm:cxn modelId="{D7810977-B271-4384-B7BF-D903EDABF2E6}" type="presParOf" srcId="{86D3A612-85CC-496E-8D68-B1B487D9D526}" destId="{11620C80-FA4B-44B0-BA5C-966D95E67CF1}" srcOrd="0" destOrd="0" presId="urn:microsoft.com/office/officeart/2005/8/layout/hierarchy1"/>
    <dgm:cxn modelId="{CBB6B9F5-7913-4106-8D78-5BF3D73BF174}" type="presParOf" srcId="{11620C80-FA4B-44B0-BA5C-966D95E67CF1}" destId="{59254A94-83F6-497F-9A2D-C0939CE4C904}" srcOrd="0" destOrd="0" presId="urn:microsoft.com/office/officeart/2005/8/layout/hierarchy1"/>
    <dgm:cxn modelId="{C3EC894C-DB47-4E4D-9B73-C1A2B7DCED9E}" type="presParOf" srcId="{11620C80-FA4B-44B0-BA5C-966D95E67CF1}" destId="{BD7AD086-5AD7-4C3D-B110-2C9C4835DD9F}" srcOrd="1" destOrd="0" presId="urn:microsoft.com/office/officeart/2005/8/layout/hierarchy1"/>
    <dgm:cxn modelId="{133E991E-2AAC-4AD2-B9F4-A97DBFF1E6B4}" type="presParOf" srcId="{86D3A612-85CC-496E-8D68-B1B487D9D526}" destId="{1DAD3649-CE89-4F18-B83B-EB53C3DA5CF9}" srcOrd="1" destOrd="0" presId="urn:microsoft.com/office/officeart/2005/8/layout/hierarchy1"/>
    <dgm:cxn modelId="{A8304BAE-6CA9-4C90-A7BE-D70E7E851340}" type="presParOf" srcId="{43A1AED9-AC94-476A-8A0E-FC5420F9F0B0}" destId="{B07EC361-ED5A-473E-920B-43860088EE9B}" srcOrd="2" destOrd="0" presId="urn:microsoft.com/office/officeart/2005/8/layout/hierarchy1"/>
    <dgm:cxn modelId="{1B9FD581-8BE1-4D0B-B7B7-45AF9323A5E5}" type="presParOf" srcId="{B07EC361-ED5A-473E-920B-43860088EE9B}" destId="{51796A54-7492-4BE4-A2CB-6D0FB01E4DA9}" srcOrd="0" destOrd="0" presId="urn:microsoft.com/office/officeart/2005/8/layout/hierarchy1"/>
    <dgm:cxn modelId="{9AF74E67-A43D-427A-94E0-3B0C60C45FB2}" type="presParOf" srcId="{51796A54-7492-4BE4-A2CB-6D0FB01E4DA9}" destId="{C8E7D200-A837-4822-93C7-2A88CA5B4B5D}" srcOrd="0" destOrd="0" presId="urn:microsoft.com/office/officeart/2005/8/layout/hierarchy1"/>
    <dgm:cxn modelId="{F57427F6-6BB2-4232-9FD3-C05FEDFA0CDE}" type="presParOf" srcId="{51796A54-7492-4BE4-A2CB-6D0FB01E4DA9}" destId="{34CC976C-B52B-40AC-B395-68B74A4DF8F7}" srcOrd="1" destOrd="0" presId="urn:microsoft.com/office/officeart/2005/8/layout/hierarchy1"/>
    <dgm:cxn modelId="{8006387B-4EDD-4F88-BC73-78D2207EB1DC}" type="presParOf" srcId="{B07EC361-ED5A-473E-920B-43860088EE9B}" destId="{3B3F37D7-D671-4D36-839B-28C2FC9377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CCA6BE-6FB0-4E41-82B8-8F684865FB48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00B780-BE0B-47B3-8AA1-AC64C6B4562F}">
      <dgm:prSet/>
      <dgm:spPr/>
      <dgm:t>
        <a:bodyPr/>
        <a:lstStyle/>
        <a:p>
          <a:r>
            <a:rPr lang="en-US" b="0" i="0" baseline="0"/>
            <a:t>Removing the classification head</a:t>
          </a:r>
          <a:endParaRPr lang="en-US"/>
        </a:p>
      </dgm:t>
    </dgm:pt>
    <dgm:pt modelId="{6B72EA4A-DA07-445E-A2E2-4F05E78EAAF9}" type="parTrans" cxnId="{E00D4169-B56E-4DEE-8205-28BB3D769010}">
      <dgm:prSet/>
      <dgm:spPr/>
      <dgm:t>
        <a:bodyPr/>
        <a:lstStyle/>
        <a:p>
          <a:endParaRPr lang="en-US"/>
        </a:p>
      </dgm:t>
    </dgm:pt>
    <dgm:pt modelId="{F5ABF578-F865-47F2-9F2C-D0FA7470CBCD}" type="sibTrans" cxnId="{E00D4169-B56E-4DEE-8205-28BB3D769010}">
      <dgm:prSet/>
      <dgm:spPr/>
      <dgm:t>
        <a:bodyPr/>
        <a:lstStyle/>
        <a:p>
          <a:endParaRPr lang="en-US"/>
        </a:p>
      </dgm:t>
    </dgm:pt>
    <dgm:pt modelId="{30A42406-2104-43DD-BF29-240D7C6267AE}">
      <dgm:prSet/>
      <dgm:spPr/>
      <dgm:t>
        <a:bodyPr/>
        <a:lstStyle/>
        <a:p>
          <a:r>
            <a:rPr lang="en-US" b="0" i="0" baseline="0" dirty="0"/>
            <a:t>Normalization in the latent space (Tanh activation function)</a:t>
          </a:r>
          <a:endParaRPr lang="en-US" dirty="0"/>
        </a:p>
      </dgm:t>
    </dgm:pt>
    <dgm:pt modelId="{42A1ECB2-B59F-4E25-B544-A9B0484CADAA}" type="parTrans" cxnId="{8963C24A-0CD2-4DAA-A6CB-DBBE0F646337}">
      <dgm:prSet/>
      <dgm:spPr/>
      <dgm:t>
        <a:bodyPr/>
        <a:lstStyle/>
        <a:p>
          <a:endParaRPr lang="en-US"/>
        </a:p>
      </dgm:t>
    </dgm:pt>
    <dgm:pt modelId="{D55300BA-853B-4E8F-828D-C4822130C30F}" type="sibTrans" cxnId="{8963C24A-0CD2-4DAA-A6CB-DBBE0F646337}">
      <dgm:prSet/>
      <dgm:spPr/>
      <dgm:t>
        <a:bodyPr/>
        <a:lstStyle/>
        <a:p>
          <a:endParaRPr lang="en-US"/>
        </a:p>
      </dgm:t>
    </dgm:pt>
    <dgm:pt modelId="{436EFE06-3BA2-4EB5-9D49-FCF191DFD3ED}">
      <dgm:prSet/>
      <dgm:spPr/>
      <dgm:t>
        <a:bodyPr/>
        <a:lstStyle/>
        <a:p>
          <a:r>
            <a:rPr lang="en-US" b="0" i="0" baseline="0"/>
            <a:t>Efficient memory usage (cudnn.benchmark, cudnn.enabled)</a:t>
          </a:r>
          <a:endParaRPr lang="en-US"/>
        </a:p>
      </dgm:t>
    </dgm:pt>
    <dgm:pt modelId="{7D26D995-2C06-40C1-B6BD-717F54F18810}" type="parTrans" cxnId="{1B625D2D-8130-4C9F-9A71-72096F507A4F}">
      <dgm:prSet/>
      <dgm:spPr/>
      <dgm:t>
        <a:bodyPr/>
        <a:lstStyle/>
        <a:p>
          <a:endParaRPr lang="en-US"/>
        </a:p>
      </dgm:t>
    </dgm:pt>
    <dgm:pt modelId="{4B2BF643-295E-46BE-8CD0-B2153EEF9A50}" type="sibTrans" cxnId="{1B625D2D-8130-4C9F-9A71-72096F507A4F}">
      <dgm:prSet/>
      <dgm:spPr/>
      <dgm:t>
        <a:bodyPr/>
        <a:lstStyle/>
        <a:p>
          <a:endParaRPr lang="en-US"/>
        </a:p>
      </dgm:t>
    </dgm:pt>
    <dgm:pt modelId="{B61C85A3-CB6B-40B0-AD27-C9E71DDEF156}">
      <dgm:prSet/>
      <dgm:spPr/>
      <dgm:t>
        <a:bodyPr/>
        <a:lstStyle/>
        <a:p>
          <a:r>
            <a:rPr lang="en-US" b="0" i="0" baseline="0"/>
            <a:t>Image Preprocessing (images resized to 224x224)</a:t>
          </a:r>
          <a:endParaRPr lang="en-US"/>
        </a:p>
      </dgm:t>
    </dgm:pt>
    <dgm:pt modelId="{55B94D87-38B7-4A7D-B72C-A7EB4C8737ED}" type="parTrans" cxnId="{C6300184-3F65-43C3-BFED-FAC9BBF67F62}">
      <dgm:prSet/>
      <dgm:spPr/>
      <dgm:t>
        <a:bodyPr/>
        <a:lstStyle/>
        <a:p>
          <a:endParaRPr lang="en-US"/>
        </a:p>
      </dgm:t>
    </dgm:pt>
    <dgm:pt modelId="{7D955F02-A255-4693-B4E8-D22021CAC00B}" type="sibTrans" cxnId="{C6300184-3F65-43C3-BFED-FAC9BBF67F62}">
      <dgm:prSet/>
      <dgm:spPr/>
      <dgm:t>
        <a:bodyPr/>
        <a:lstStyle/>
        <a:p>
          <a:endParaRPr lang="en-US"/>
        </a:p>
      </dgm:t>
    </dgm:pt>
    <dgm:pt modelId="{46E4ED84-1727-4E4D-894B-82B18316A3EB}" type="pres">
      <dgm:prSet presAssocID="{DBCCA6BE-6FB0-4E41-82B8-8F684865FB48}" presName="outerComposite" presStyleCnt="0">
        <dgm:presLayoutVars>
          <dgm:chMax val="5"/>
          <dgm:dir/>
          <dgm:resizeHandles val="exact"/>
        </dgm:presLayoutVars>
      </dgm:prSet>
      <dgm:spPr/>
    </dgm:pt>
    <dgm:pt modelId="{7485CA66-F765-4368-8A58-A095F20E941A}" type="pres">
      <dgm:prSet presAssocID="{DBCCA6BE-6FB0-4E41-82B8-8F684865FB48}" presName="dummyMaxCanvas" presStyleCnt="0">
        <dgm:presLayoutVars/>
      </dgm:prSet>
      <dgm:spPr/>
    </dgm:pt>
    <dgm:pt modelId="{EBAB0CFA-1ABA-4278-A2E0-1BBE38A51A11}" type="pres">
      <dgm:prSet presAssocID="{DBCCA6BE-6FB0-4E41-82B8-8F684865FB48}" presName="FourNodes_1" presStyleLbl="node1" presStyleIdx="0" presStyleCnt="4">
        <dgm:presLayoutVars>
          <dgm:bulletEnabled val="1"/>
        </dgm:presLayoutVars>
      </dgm:prSet>
      <dgm:spPr/>
    </dgm:pt>
    <dgm:pt modelId="{CA35A947-9D96-4202-B76E-933EE645A693}" type="pres">
      <dgm:prSet presAssocID="{DBCCA6BE-6FB0-4E41-82B8-8F684865FB48}" presName="FourNodes_2" presStyleLbl="node1" presStyleIdx="1" presStyleCnt="4">
        <dgm:presLayoutVars>
          <dgm:bulletEnabled val="1"/>
        </dgm:presLayoutVars>
      </dgm:prSet>
      <dgm:spPr/>
    </dgm:pt>
    <dgm:pt modelId="{1D8861EC-64E8-4955-ACBA-0086E98697DA}" type="pres">
      <dgm:prSet presAssocID="{DBCCA6BE-6FB0-4E41-82B8-8F684865FB48}" presName="FourNodes_3" presStyleLbl="node1" presStyleIdx="2" presStyleCnt="4">
        <dgm:presLayoutVars>
          <dgm:bulletEnabled val="1"/>
        </dgm:presLayoutVars>
      </dgm:prSet>
      <dgm:spPr/>
    </dgm:pt>
    <dgm:pt modelId="{9465E4C6-E582-4840-B2E2-418967587EAB}" type="pres">
      <dgm:prSet presAssocID="{DBCCA6BE-6FB0-4E41-82B8-8F684865FB48}" presName="FourNodes_4" presStyleLbl="node1" presStyleIdx="3" presStyleCnt="4">
        <dgm:presLayoutVars>
          <dgm:bulletEnabled val="1"/>
        </dgm:presLayoutVars>
      </dgm:prSet>
      <dgm:spPr/>
    </dgm:pt>
    <dgm:pt modelId="{22242FB0-41FA-4E15-8C87-FEBB5B7E82FE}" type="pres">
      <dgm:prSet presAssocID="{DBCCA6BE-6FB0-4E41-82B8-8F684865FB48}" presName="FourConn_1-2" presStyleLbl="fgAccFollowNode1" presStyleIdx="0" presStyleCnt="3">
        <dgm:presLayoutVars>
          <dgm:bulletEnabled val="1"/>
        </dgm:presLayoutVars>
      </dgm:prSet>
      <dgm:spPr/>
    </dgm:pt>
    <dgm:pt modelId="{2D019AA9-B85E-447C-8F7E-0505674B1CE9}" type="pres">
      <dgm:prSet presAssocID="{DBCCA6BE-6FB0-4E41-82B8-8F684865FB48}" presName="FourConn_2-3" presStyleLbl="fgAccFollowNode1" presStyleIdx="1" presStyleCnt="3">
        <dgm:presLayoutVars>
          <dgm:bulletEnabled val="1"/>
        </dgm:presLayoutVars>
      </dgm:prSet>
      <dgm:spPr/>
    </dgm:pt>
    <dgm:pt modelId="{432C0442-29D1-4447-9239-93ED7BB3F4DA}" type="pres">
      <dgm:prSet presAssocID="{DBCCA6BE-6FB0-4E41-82B8-8F684865FB48}" presName="FourConn_3-4" presStyleLbl="fgAccFollowNode1" presStyleIdx="2" presStyleCnt="3">
        <dgm:presLayoutVars>
          <dgm:bulletEnabled val="1"/>
        </dgm:presLayoutVars>
      </dgm:prSet>
      <dgm:spPr/>
    </dgm:pt>
    <dgm:pt modelId="{DE0C8EC0-EA94-44F8-A64A-FFA944E40B7F}" type="pres">
      <dgm:prSet presAssocID="{DBCCA6BE-6FB0-4E41-82B8-8F684865FB48}" presName="FourNodes_1_text" presStyleLbl="node1" presStyleIdx="3" presStyleCnt="4">
        <dgm:presLayoutVars>
          <dgm:bulletEnabled val="1"/>
        </dgm:presLayoutVars>
      </dgm:prSet>
      <dgm:spPr/>
    </dgm:pt>
    <dgm:pt modelId="{C0B714A5-D0BE-4B5F-A7E0-7DD3306543EF}" type="pres">
      <dgm:prSet presAssocID="{DBCCA6BE-6FB0-4E41-82B8-8F684865FB48}" presName="FourNodes_2_text" presStyleLbl="node1" presStyleIdx="3" presStyleCnt="4">
        <dgm:presLayoutVars>
          <dgm:bulletEnabled val="1"/>
        </dgm:presLayoutVars>
      </dgm:prSet>
      <dgm:spPr/>
    </dgm:pt>
    <dgm:pt modelId="{32D23338-05D8-405A-9FAE-7E0ACBE9AA76}" type="pres">
      <dgm:prSet presAssocID="{DBCCA6BE-6FB0-4E41-82B8-8F684865FB48}" presName="FourNodes_3_text" presStyleLbl="node1" presStyleIdx="3" presStyleCnt="4">
        <dgm:presLayoutVars>
          <dgm:bulletEnabled val="1"/>
        </dgm:presLayoutVars>
      </dgm:prSet>
      <dgm:spPr/>
    </dgm:pt>
    <dgm:pt modelId="{8986D9F9-CB21-44DF-8E1F-BE9D2676D2D0}" type="pres">
      <dgm:prSet presAssocID="{DBCCA6BE-6FB0-4E41-82B8-8F684865FB4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15B670E-C97B-4DDD-86DA-5ADBC9CD05E6}" type="presOf" srcId="{436EFE06-3BA2-4EB5-9D49-FCF191DFD3ED}" destId="{1D8861EC-64E8-4955-ACBA-0086E98697DA}" srcOrd="0" destOrd="0" presId="urn:microsoft.com/office/officeart/2005/8/layout/vProcess5"/>
    <dgm:cxn modelId="{1B625D2D-8130-4C9F-9A71-72096F507A4F}" srcId="{DBCCA6BE-6FB0-4E41-82B8-8F684865FB48}" destId="{436EFE06-3BA2-4EB5-9D49-FCF191DFD3ED}" srcOrd="2" destOrd="0" parTransId="{7D26D995-2C06-40C1-B6BD-717F54F18810}" sibTransId="{4B2BF643-295E-46BE-8CD0-B2153EEF9A50}"/>
    <dgm:cxn modelId="{0C0BE83C-D4C6-4195-8172-B7FD74B90C36}" type="presOf" srcId="{D55300BA-853B-4E8F-828D-C4822130C30F}" destId="{2D019AA9-B85E-447C-8F7E-0505674B1CE9}" srcOrd="0" destOrd="0" presId="urn:microsoft.com/office/officeart/2005/8/layout/vProcess5"/>
    <dgm:cxn modelId="{657FA368-D978-4A22-8746-AAC065B909E2}" type="presOf" srcId="{F5ABF578-F865-47F2-9F2C-D0FA7470CBCD}" destId="{22242FB0-41FA-4E15-8C87-FEBB5B7E82FE}" srcOrd="0" destOrd="0" presId="urn:microsoft.com/office/officeart/2005/8/layout/vProcess5"/>
    <dgm:cxn modelId="{E00D4169-B56E-4DEE-8205-28BB3D769010}" srcId="{DBCCA6BE-6FB0-4E41-82B8-8F684865FB48}" destId="{F700B780-BE0B-47B3-8AA1-AC64C6B4562F}" srcOrd="0" destOrd="0" parTransId="{6B72EA4A-DA07-445E-A2E2-4F05E78EAAF9}" sibTransId="{F5ABF578-F865-47F2-9F2C-D0FA7470CBCD}"/>
    <dgm:cxn modelId="{8963C24A-0CD2-4DAA-A6CB-DBBE0F646337}" srcId="{DBCCA6BE-6FB0-4E41-82B8-8F684865FB48}" destId="{30A42406-2104-43DD-BF29-240D7C6267AE}" srcOrd="1" destOrd="0" parTransId="{42A1ECB2-B59F-4E25-B544-A9B0484CADAA}" sibTransId="{D55300BA-853B-4E8F-828D-C4822130C30F}"/>
    <dgm:cxn modelId="{DCCB6850-A77A-4FCE-9EA4-5D84A0B17B2D}" type="presOf" srcId="{DBCCA6BE-6FB0-4E41-82B8-8F684865FB48}" destId="{46E4ED84-1727-4E4D-894B-82B18316A3EB}" srcOrd="0" destOrd="0" presId="urn:microsoft.com/office/officeart/2005/8/layout/vProcess5"/>
    <dgm:cxn modelId="{76392D7E-4B37-4244-90F4-F09BFA6E801E}" type="presOf" srcId="{F700B780-BE0B-47B3-8AA1-AC64C6B4562F}" destId="{EBAB0CFA-1ABA-4278-A2E0-1BBE38A51A11}" srcOrd="0" destOrd="0" presId="urn:microsoft.com/office/officeart/2005/8/layout/vProcess5"/>
    <dgm:cxn modelId="{68B28C7E-728D-4B11-849D-EE6B63F2B588}" type="presOf" srcId="{4B2BF643-295E-46BE-8CD0-B2153EEF9A50}" destId="{432C0442-29D1-4447-9239-93ED7BB3F4DA}" srcOrd="0" destOrd="0" presId="urn:microsoft.com/office/officeart/2005/8/layout/vProcess5"/>
    <dgm:cxn modelId="{88737E83-0784-4422-9D1A-84FCEDCAE1E2}" type="presOf" srcId="{436EFE06-3BA2-4EB5-9D49-FCF191DFD3ED}" destId="{32D23338-05D8-405A-9FAE-7E0ACBE9AA76}" srcOrd="1" destOrd="0" presId="urn:microsoft.com/office/officeart/2005/8/layout/vProcess5"/>
    <dgm:cxn modelId="{C6300184-3F65-43C3-BFED-FAC9BBF67F62}" srcId="{DBCCA6BE-6FB0-4E41-82B8-8F684865FB48}" destId="{B61C85A3-CB6B-40B0-AD27-C9E71DDEF156}" srcOrd="3" destOrd="0" parTransId="{55B94D87-38B7-4A7D-B72C-A7EB4C8737ED}" sibTransId="{7D955F02-A255-4693-B4E8-D22021CAC00B}"/>
    <dgm:cxn modelId="{33A4A090-D8A1-42E0-AAA7-5416E8408CC8}" type="presOf" srcId="{30A42406-2104-43DD-BF29-240D7C6267AE}" destId="{C0B714A5-D0BE-4B5F-A7E0-7DD3306543EF}" srcOrd="1" destOrd="0" presId="urn:microsoft.com/office/officeart/2005/8/layout/vProcess5"/>
    <dgm:cxn modelId="{7E307AB7-C9C4-4A95-A7B3-7C6D82064FB3}" type="presOf" srcId="{B61C85A3-CB6B-40B0-AD27-C9E71DDEF156}" destId="{9465E4C6-E582-4840-B2E2-418967587EAB}" srcOrd="0" destOrd="0" presId="urn:microsoft.com/office/officeart/2005/8/layout/vProcess5"/>
    <dgm:cxn modelId="{D7EF24BB-9478-4255-8715-C9B511E8250A}" type="presOf" srcId="{B61C85A3-CB6B-40B0-AD27-C9E71DDEF156}" destId="{8986D9F9-CB21-44DF-8E1F-BE9D2676D2D0}" srcOrd="1" destOrd="0" presId="urn:microsoft.com/office/officeart/2005/8/layout/vProcess5"/>
    <dgm:cxn modelId="{3A29FDBB-362E-4A2A-B15F-3933DA93BD48}" type="presOf" srcId="{F700B780-BE0B-47B3-8AA1-AC64C6B4562F}" destId="{DE0C8EC0-EA94-44F8-A64A-FFA944E40B7F}" srcOrd="1" destOrd="0" presId="urn:microsoft.com/office/officeart/2005/8/layout/vProcess5"/>
    <dgm:cxn modelId="{0AC9ABDF-13CF-4B01-94BB-F98412C557AC}" type="presOf" srcId="{30A42406-2104-43DD-BF29-240D7C6267AE}" destId="{CA35A947-9D96-4202-B76E-933EE645A693}" srcOrd="0" destOrd="0" presId="urn:microsoft.com/office/officeart/2005/8/layout/vProcess5"/>
    <dgm:cxn modelId="{4F1F4859-8F9B-438C-9563-A53A8EC1EF3E}" type="presParOf" srcId="{46E4ED84-1727-4E4D-894B-82B18316A3EB}" destId="{7485CA66-F765-4368-8A58-A095F20E941A}" srcOrd="0" destOrd="0" presId="urn:microsoft.com/office/officeart/2005/8/layout/vProcess5"/>
    <dgm:cxn modelId="{5DFB0738-B080-41E4-BB21-B5B032B1BB71}" type="presParOf" srcId="{46E4ED84-1727-4E4D-894B-82B18316A3EB}" destId="{EBAB0CFA-1ABA-4278-A2E0-1BBE38A51A11}" srcOrd="1" destOrd="0" presId="urn:microsoft.com/office/officeart/2005/8/layout/vProcess5"/>
    <dgm:cxn modelId="{515F72E8-9D8A-4605-9CD5-77EBF7296A1E}" type="presParOf" srcId="{46E4ED84-1727-4E4D-894B-82B18316A3EB}" destId="{CA35A947-9D96-4202-B76E-933EE645A693}" srcOrd="2" destOrd="0" presId="urn:microsoft.com/office/officeart/2005/8/layout/vProcess5"/>
    <dgm:cxn modelId="{4B211DA9-7FBD-4F1B-B5F0-FDEF35F1F5CC}" type="presParOf" srcId="{46E4ED84-1727-4E4D-894B-82B18316A3EB}" destId="{1D8861EC-64E8-4955-ACBA-0086E98697DA}" srcOrd="3" destOrd="0" presId="urn:microsoft.com/office/officeart/2005/8/layout/vProcess5"/>
    <dgm:cxn modelId="{C4FB8E22-EAD7-49F3-B6D7-94F20418403A}" type="presParOf" srcId="{46E4ED84-1727-4E4D-894B-82B18316A3EB}" destId="{9465E4C6-E582-4840-B2E2-418967587EAB}" srcOrd="4" destOrd="0" presId="urn:microsoft.com/office/officeart/2005/8/layout/vProcess5"/>
    <dgm:cxn modelId="{54E57AEE-F3FE-4AF2-A6E3-575311261FDC}" type="presParOf" srcId="{46E4ED84-1727-4E4D-894B-82B18316A3EB}" destId="{22242FB0-41FA-4E15-8C87-FEBB5B7E82FE}" srcOrd="5" destOrd="0" presId="urn:microsoft.com/office/officeart/2005/8/layout/vProcess5"/>
    <dgm:cxn modelId="{A4D79049-1585-4D43-BA5F-424DBA4E11A7}" type="presParOf" srcId="{46E4ED84-1727-4E4D-894B-82B18316A3EB}" destId="{2D019AA9-B85E-447C-8F7E-0505674B1CE9}" srcOrd="6" destOrd="0" presId="urn:microsoft.com/office/officeart/2005/8/layout/vProcess5"/>
    <dgm:cxn modelId="{E9904340-48E2-4AC0-9656-306DBACB8B42}" type="presParOf" srcId="{46E4ED84-1727-4E4D-894B-82B18316A3EB}" destId="{432C0442-29D1-4447-9239-93ED7BB3F4DA}" srcOrd="7" destOrd="0" presId="urn:microsoft.com/office/officeart/2005/8/layout/vProcess5"/>
    <dgm:cxn modelId="{CD64DD68-BDBB-404E-A783-312909D3AC64}" type="presParOf" srcId="{46E4ED84-1727-4E4D-894B-82B18316A3EB}" destId="{DE0C8EC0-EA94-44F8-A64A-FFA944E40B7F}" srcOrd="8" destOrd="0" presId="urn:microsoft.com/office/officeart/2005/8/layout/vProcess5"/>
    <dgm:cxn modelId="{67BF706F-568C-479F-BE46-DDD1BCED2078}" type="presParOf" srcId="{46E4ED84-1727-4E4D-894B-82B18316A3EB}" destId="{C0B714A5-D0BE-4B5F-A7E0-7DD3306543EF}" srcOrd="9" destOrd="0" presId="urn:microsoft.com/office/officeart/2005/8/layout/vProcess5"/>
    <dgm:cxn modelId="{30A970C6-951A-4E46-A804-E3E6358EABFB}" type="presParOf" srcId="{46E4ED84-1727-4E4D-894B-82B18316A3EB}" destId="{32D23338-05D8-405A-9FAE-7E0ACBE9AA76}" srcOrd="10" destOrd="0" presId="urn:microsoft.com/office/officeart/2005/8/layout/vProcess5"/>
    <dgm:cxn modelId="{12DA0A8E-7EE9-4071-B11E-BB999A59A41D}" type="presParOf" srcId="{46E4ED84-1727-4E4D-894B-82B18316A3EB}" destId="{8986D9F9-CB21-44DF-8E1F-BE9D2676D2D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2263D2-D5F9-40FF-AFC9-F90CC817914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2FBFF0-54EB-4351-9605-8B4DC6CAFB1D}">
      <dgm:prSet/>
      <dgm:spPr/>
      <dgm:t>
        <a:bodyPr/>
        <a:lstStyle/>
        <a:p>
          <a:r>
            <a:rPr lang="en-US" b="0" i="0" baseline="0"/>
            <a:t>Fully connected layer for reshaping</a:t>
          </a:r>
          <a:endParaRPr lang="en-US"/>
        </a:p>
      </dgm:t>
    </dgm:pt>
    <dgm:pt modelId="{980870DC-626F-4BE1-B7C1-070FAB186AD7}" type="parTrans" cxnId="{17328ED7-78D6-47FB-BB5D-DC1B5852EE5B}">
      <dgm:prSet/>
      <dgm:spPr/>
      <dgm:t>
        <a:bodyPr/>
        <a:lstStyle/>
        <a:p>
          <a:endParaRPr lang="en-US"/>
        </a:p>
      </dgm:t>
    </dgm:pt>
    <dgm:pt modelId="{69966A35-AF11-4B66-8226-40FD561E5C93}" type="sibTrans" cxnId="{17328ED7-78D6-47FB-BB5D-DC1B5852EE5B}">
      <dgm:prSet/>
      <dgm:spPr/>
      <dgm:t>
        <a:bodyPr/>
        <a:lstStyle/>
        <a:p>
          <a:endParaRPr lang="en-US"/>
        </a:p>
      </dgm:t>
    </dgm:pt>
    <dgm:pt modelId="{1FE0F446-5C86-42C8-A06B-487C17ABC124}">
      <dgm:prSet/>
      <dgm:spPr/>
      <dgm:t>
        <a:bodyPr/>
        <a:lstStyle/>
        <a:p>
          <a:r>
            <a:rPr lang="en-US" b="0" i="0" baseline="0"/>
            <a:t>Instance Normalization</a:t>
          </a:r>
          <a:endParaRPr lang="en-US"/>
        </a:p>
      </dgm:t>
    </dgm:pt>
    <dgm:pt modelId="{761B09FC-3EAE-44ED-9CE2-2D2380DBCA49}" type="parTrans" cxnId="{13B1F6DC-E501-4F78-B5BC-2C8E4B409D51}">
      <dgm:prSet/>
      <dgm:spPr/>
      <dgm:t>
        <a:bodyPr/>
        <a:lstStyle/>
        <a:p>
          <a:endParaRPr lang="en-US"/>
        </a:p>
      </dgm:t>
    </dgm:pt>
    <dgm:pt modelId="{B0547993-09FF-4AB4-8A6A-B9553F33C150}" type="sibTrans" cxnId="{13B1F6DC-E501-4F78-B5BC-2C8E4B409D51}">
      <dgm:prSet/>
      <dgm:spPr/>
      <dgm:t>
        <a:bodyPr/>
        <a:lstStyle/>
        <a:p>
          <a:endParaRPr lang="en-US"/>
        </a:p>
      </dgm:t>
    </dgm:pt>
    <dgm:pt modelId="{2B7C625B-E18D-488B-85A1-3DE7A03F58AA}">
      <dgm:prSet/>
      <dgm:spPr/>
      <dgm:t>
        <a:bodyPr/>
        <a:lstStyle/>
        <a:p>
          <a:r>
            <a:rPr lang="en-US" b="0" i="0" baseline="0"/>
            <a:t>Sigmoid activation in the final layer</a:t>
          </a:r>
          <a:endParaRPr lang="en-US"/>
        </a:p>
      </dgm:t>
    </dgm:pt>
    <dgm:pt modelId="{CB4C15DE-8F07-4C42-BCB9-7B96A53B7893}" type="parTrans" cxnId="{B72FE103-8BD9-48E5-93CD-7F01B503FFE6}">
      <dgm:prSet/>
      <dgm:spPr/>
      <dgm:t>
        <a:bodyPr/>
        <a:lstStyle/>
        <a:p>
          <a:endParaRPr lang="en-US"/>
        </a:p>
      </dgm:t>
    </dgm:pt>
    <dgm:pt modelId="{196E67D6-9EEA-490D-B901-047FB5F224C4}" type="sibTrans" cxnId="{B72FE103-8BD9-48E5-93CD-7F01B503FFE6}">
      <dgm:prSet/>
      <dgm:spPr/>
      <dgm:t>
        <a:bodyPr/>
        <a:lstStyle/>
        <a:p>
          <a:endParaRPr lang="en-US"/>
        </a:p>
      </dgm:t>
    </dgm:pt>
    <dgm:pt modelId="{C17E38B4-7975-4752-94D3-A4C3B7C09307}" type="pres">
      <dgm:prSet presAssocID="{8A2263D2-D5F9-40FF-AFC9-F90CC81791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B68822-CDC0-4315-B33B-184CFD9D6126}" type="pres">
      <dgm:prSet presAssocID="{E02FBFF0-54EB-4351-9605-8B4DC6CAFB1D}" presName="hierRoot1" presStyleCnt="0"/>
      <dgm:spPr/>
    </dgm:pt>
    <dgm:pt modelId="{C59D292E-5A69-4300-BA2D-EF06C0BAA754}" type="pres">
      <dgm:prSet presAssocID="{E02FBFF0-54EB-4351-9605-8B4DC6CAFB1D}" presName="composite" presStyleCnt="0"/>
      <dgm:spPr/>
    </dgm:pt>
    <dgm:pt modelId="{63306592-8BA5-4767-AF34-4169BF248685}" type="pres">
      <dgm:prSet presAssocID="{E02FBFF0-54EB-4351-9605-8B4DC6CAFB1D}" presName="background" presStyleLbl="node0" presStyleIdx="0" presStyleCnt="3"/>
      <dgm:spPr/>
    </dgm:pt>
    <dgm:pt modelId="{144666B8-7BCF-482B-A9DB-C84A72CDA240}" type="pres">
      <dgm:prSet presAssocID="{E02FBFF0-54EB-4351-9605-8B4DC6CAFB1D}" presName="text" presStyleLbl="fgAcc0" presStyleIdx="0" presStyleCnt="3">
        <dgm:presLayoutVars>
          <dgm:chPref val="3"/>
        </dgm:presLayoutVars>
      </dgm:prSet>
      <dgm:spPr/>
    </dgm:pt>
    <dgm:pt modelId="{AA243D2E-C714-46C5-9626-6883768CBF20}" type="pres">
      <dgm:prSet presAssocID="{E02FBFF0-54EB-4351-9605-8B4DC6CAFB1D}" presName="hierChild2" presStyleCnt="0"/>
      <dgm:spPr/>
    </dgm:pt>
    <dgm:pt modelId="{436F434A-5127-441B-9415-059B8710907A}" type="pres">
      <dgm:prSet presAssocID="{1FE0F446-5C86-42C8-A06B-487C17ABC124}" presName="hierRoot1" presStyleCnt="0"/>
      <dgm:spPr/>
    </dgm:pt>
    <dgm:pt modelId="{69E60975-40FF-42E3-AB28-7CB700821D9C}" type="pres">
      <dgm:prSet presAssocID="{1FE0F446-5C86-42C8-A06B-487C17ABC124}" presName="composite" presStyleCnt="0"/>
      <dgm:spPr/>
    </dgm:pt>
    <dgm:pt modelId="{B4007F37-CB32-40BF-B331-337B59EA449B}" type="pres">
      <dgm:prSet presAssocID="{1FE0F446-5C86-42C8-A06B-487C17ABC124}" presName="background" presStyleLbl="node0" presStyleIdx="1" presStyleCnt="3"/>
      <dgm:spPr/>
    </dgm:pt>
    <dgm:pt modelId="{1692D8D1-147B-4332-A814-168DB4F53C9D}" type="pres">
      <dgm:prSet presAssocID="{1FE0F446-5C86-42C8-A06B-487C17ABC124}" presName="text" presStyleLbl="fgAcc0" presStyleIdx="1" presStyleCnt="3">
        <dgm:presLayoutVars>
          <dgm:chPref val="3"/>
        </dgm:presLayoutVars>
      </dgm:prSet>
      <dgm:spPr/>
    </dgm:pt>
    <dgm:pt modelId="{99A86056-8F86-4C4A-9B5D-17966F3ADC2A}" type="pres">
      <dgm:prSet presAssocID="{1FE0F446-5C86-42C8-A06B-487C17ABC124}" presName="hierChild2" presStyleCnt="0"/>
      <dgm:spPr/>
    </dgm:pt>
    <dgm:pt modelId="{206BD581-F670-4D81-A76F-06E3A42B29F1}" type="pres">
      <dgm:prSet presAssocID="{2B7C625B-E18D-488B-85A1-3DE7A03F58AA}" presName="hierRoot1" presStyleCnt="0"/>
      <dgm:spPr/>
    </dgm:pt>
    <dgm:pt modelId="{3D322637-CA4F-4D99-A8C1-055DBEE48CA8}" type="pres">
      <dgm:prSet presAssocID="{2B7C625B-E18D-488B-85A1-3DE7A03F58AA}" presName="composite" presStyleCnt="0"/>
      <dgm:spPr/>
    </dgm:pt>
    <dgm:pt modelId="{76E31585-05FD-4B64-930B-C551A7C7DC83}" type="pres">
      <dgm:prSet presAssocID="{2B7C625B-E18D-488B-85A1-3DE7A03F58AA}" presName="background" presStyleLbl="node0" presStyleIdx="2" presStyleCnt="3"/>
      <dgm:spPr/>
    </dgm:pt>
    <dgm:pt modelId="{19183E55-D42A-4DA2-BE3B-EBFF9ED01588}" type="pres">
      <dgm:prSet presAssocID="{2B7C625B-E18D-488B-85A1-3DE7A03F58AA}" presName="text" presStyleLbl="fgAcc0" presStyleIdx="2" presStyleCnt="3">
        <dgm:presLayoutVars>
          <dgm:chPref val="3"/>
        </dgm:presLayoutVars>
      </dgm:prSet>
      <dgm:spPr/>
    </dgm:pt>
    <dgm:pt modelId="{E777D74C-3B2F-49F8-9B0D-8916E2317C93}" type="pres">
      <dgm:prSet presAssocID="{2B7C625B-E18D-488B-85A1-3DE7A03F58AA}" presName="hierChild2" presStyleCnt="0"/>
      <dgm:spPr/>
    </dgm:pt>
  </dgm:ptLst>
  <dgm:cxnLst>
    <dgm:cxn modelId="{B72FE103-8BD9-48E5-93CD-7F01B503FFE6}" srcId="{8A2263D2-D5F9-40FF-AFC9-F90CC817914A}" destId="{2B7C625B-E18D-488B-85A1-3DE7A03F58AA}" srcOrd="2" destOrd="0" parTransId="{CB4C15DE-8F07-4C42-BCB9-7B96A53B7893}" sibTransId="{196E67D6-9EEA-490D-B901-047FB5F224C4}"/>
    <dgm:cxn modelId="{FBC73C05-5E33-45ED-846B-F3473E8E2B52}" type="presOf" srcId="{8A2263D2-D5F9-40FF-AFC9-F90CC817914A}" destId="{C17E38B4-7975-4752-94D3-A4C3B7C09307}" srcOrd="0" destOrd="0" presId="urn:microsoft.com/office/officeart/2005/8/layout/hierarchy1"/>
    <dgm:cxn modelId="{C291DA06-1063-4D1D-BC36-BD9BD441A195}" type="presOf" srcId="{E02FBFF0-54EB-4351-9605-8B4DC6CAFB1D}" destId="{144666B8-7BCF-482B-A9DB-C84A72CDA240}" srcOrd="0" destOrd="0" presId="urn:microsoft.com/office/officeart/2005/8/layout/hierarchy1"/>
    <dgm:cxn modelId="{485FC42A-885B-4B37-8CB5-716EF9E4673E}" type="presOf" srcId="{1FE0F446-5C86-42C8-A06B-487C17ABC124}" destId="{1692D8D1-147B-4332-A814-168DB4F53C9D}" srcOrd="0" destOrd="0" presId="urn:microsoft.com/office/officeart/2005/8/layout/hierarchy1"/>
    <dgm:cxn modelId="{17328ED7-78D6-47FB-BB5D-DC1B5852EE5B}" srcId="{8A2263D2-D5F9-40FF-AFC9-F90CC817914A}" destId="{E02FBFF0-54EB-4351-9605-8B4DC6CAFB1D}" srcOrd="0" destOrd="0" parTransId="{980870DC-626F-4BE1-B7C1-070FAB186AD7}" sibTransId="{69966A35-AF11-4B66-8226-40FD561E5C93}"/>
    <dgm:cxn modelId="{13B1F6DC-E501-4F78-B5BC-2C8E4B409D51}" srcId="{8A2263D2-D5F9-40FF-AFC9-F90CC817914A}" destId="{1FE0F446-5C86-42C8-A06B-487C17ABC124}" srcOrd="1" destOrd="0" parTransId="{761B09FC-3EAE-44ED-9CE2-2D2380DBCA49}" sibTransId="{B0547993-09FF-4AB4-8A6A-B9553F33C150}"/>
    <dgm:cxn modelId="{8BC9B1EA-BC4E-4B6D-8273-2B84385CADE1}" type="presOf" srcId="{2B7C625B-E18D-488B-85A1-3DE7A03F58AA}" destId="{19183E55-D42A-4DA2-BE3B-EBFF9ED01588}" srcOrd="0" destOrd="0" presId="urn:microsoft.com/office/officeart/2005/8/layout/hierarchy1"/>
    <dgm:cxn modelId="{D8C58B16-6481-4664-84BB-62AC4B568CB1}" type="presParOf" srcId="{C17E38B4-7975-4752-94D3-A4C3B7C09307}" destId="{DBB68822-CDC0-4315-B33B-184CFD9D6126}" srcOrd="0" destOrd="0" presId="urn:microsoft.com/office/officeart/2005/8/layout/hierarchy1"/>
    <dgm:cxn modelId="{269D0555-67C9-4ACF-A0F6-4AFA047D4BF6}" type="presParOf" srcId="{DBB68822-CDC0-4315-B33B-184CFD9D6126}" destId="{C59D292E-5A69-4300-BA2D-EF06C0BAA754}" srcOrd="0" destOrd="0" presId="urn:microsoft.com/office/officeart/2005/8/layout/hierarchy1"/>
    <dgm:cxn modelId="{3FCDDC0A-5E11-4559-B305-522E180C4795}" type="presParOf" srcId="{C59D292E-5A69-4300-BA2D-EF06C0BAA754}" destId="{63306592-8BA5-4767-AF34-4169BF248685}" srcOrd="0" destOrd="0" presId="urn:microsoft.com/office/officeart/2005/8/layout/hierarchy1"/>
    <dgm:cxn modelId="{0E9E4F98-7DCA-4C1D-AA71-F62BB103F2D3}" type="presParOf" srcId="{C59D292E-5A69-4300-BA2D-EF06C0BAA754}" destId="{144666B8-7BCF-482B-A9DB-C84A72CDA240}" srcOrd="1" destOrd="0" presId="urn:microsoft.com/office/officeart/2005/8/layout/hierarchy1"/>
    <dgm:cxn modelId="{0F0F1E75-E9C6-44C7-9F8D-D3F1C948900B}" type="presParOf" srcId="{DBB68822-CDC0-4315-B33B-184CFD9D6126}" destId="{AA243D2E-C714-46C5-9626-6883768CBF20}" srcOrd="1" destOrd="0" presId="urn:microsoft.com/office/officeart/2005/8/layout/hierarchy1"/>
    <dgm:cxn modelId="{CA886F4E-8513-40DE-ABE2-6487255C3B06}" type="presParOf" srcId="{C17E38B4-7975-4752-94D3-A4C3B7C09307}" destId="{436F434A-5127-441B-9415-059B8710907A}" srcOrd="1" destOrd="0" presId="urn:microsoft.com/office/officeart/2005/8/layout/hierarchy1"/>
    <dgm:cxn modelId="{A67C82DC-E274-43AE-877B-752118D4252B}" type="presParOf" srcId="{436F434A-5127-441B-9415-059B8710907A}" destId="{69E60975-40FF-42E3-AB28-7CB700821D9C}" srcOrd="0" destOrd="0" presId="urn:microsoft.com/office/officeart/2005/8/layout/hierarchy1"/>
    <dgm:cxn modelId="{4CBA98A8-9F40-460E-BA63-8C24499D4BD3}" type="presParOf" srcId="{69E60975-40FF-42E3-AB28-7CB700821D9C}" destId="{B4007F37-CB32-40BF-B331-337B59EA449B}" srcOrd="0" destOrd="0" presId="urn:microsoft.com/office/officeart/2005/8/layout/hierarchy1"/>
    <dgm:cxn modelId="{53A94F50-5A5F-442C-B25C-8136B5E0C4BA}" type="presParOf" srcId="{69E60975-40FF-42E3-AB28-7CB700821D9C}" destId="{1692D8D1-147B-4332-A814-168DB4F53C9D}" srcOrd="1" destOrd="0" presId="urn:microsoft.com/office/officeart/2005/8/layout/hierarchy1"/>
    <dgm:cxn modelId="{9C11AC3E-1665-40E8-812B-D0B0BBA7683F}" type="presParOf" srcId="{436F434A-5127-441B-9415-059B8710907A}" destId="{99A86056-8F86-4C4A-9B5D-17966F3ADC2A}" srcOrd="1" destOrd="0" presId="urn:microsoft.com/office/officeart/2005/8/layout/hierarchy1"/>
    <dgm:cxn modelId="{8BE2CD15-0B01-450A-8E43-3047B8ADED90}" type="presParOf" srcId="{C17E38B4-7975-4752-94D3-A4C3B7C09307}" destId="{206BD581-F670-4D81-A76F-06E3A42B29F1}" srcOrd="2" destOrd="0" presId="urn:microsoft.com/office/officeart/2005/8/layout/hierarchy1"/>
    <dgm:cxn modelId="{76C8DA31-F7AB-4EA0-AC07-59BCD01A5955}" type="presParOf" srcId="{206BD581-F670-4D81-A76F-06E3A42B29F1}" destId="{3D322637-CA4F-4D99-A8C1-055DBEE48CA8}" srcOrd="0" destOrd="0" presId="urn:microsoft.com/office/officeart/2005/8/layout/hierarchy1"/>
    <dgm:cxn modelId="{58CB7A5D-461C-4DF6-B084-3F0BCD7C2916}" type="presParOf" srcId="{3D322637-CA4F-4D99-A8C1-055DBEE48CA8}" destId="{76E31585-05FD-4B64-930B-C551A7C7DC83}" srcOrd="0" destOrd="0" presId="urn:microsoft.com/office/officeart/2005/8/layout/hierarchy1"/>
    <dgm:cxn modelId="{CA87F999-2B69-44C8-A350-545EC7484B2E}" type="presParOf" srcId="{3D322637-CA4F-4D99-A8C1-055DBEE48CA8}" destId="{19183E55-D42A-4DA2-BE3B-EBFF9ED01588}" srcOrd="1" destOrd="0" presId="urn:microsoft.com/office/officeart/2005/8/layout/hierarchy1"/>
    <dgm:cxn modelId="{6888CAF0-CEC1-4207-987F-5D9517B5FE72}" type="presParOf" srcId="{206BD581-F670-4D81-A76F-06E3A42B29F1}" destId="{E777D74C-3B2F-49F8-9B0D-8916E2317C9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B3FE8EF-A497-4F28-89C2-EEFAB394785D}" type="doc">
      <dgm:prSet loTypeId="urn:microsoft.com/office/officeart/2005/8/layout/hierarchy3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63B77B4-461A-4E33-B914-33A8BDA834CB}">
      <dgm:prSet/>
      <dgm:spPr/>
      <dgm:t>
        <a:bodyPr/>
        <a:lstStyle/>
        <a:p>
          <a:r>
            <a:rPr lang="en-GB" b="1"/>
            <a:t>Prompting Strategies for LaTeX Figure Generation</a:t>
          </a:r>
          <a:endParaRPr lang="en-US"/>
        </a:p>
      </dgm:t>
    </dgm:pt>
    <dgm:pt modelId="{E9467F8A-D4D4-461D-8936-A1987460B93F}" type="parTrans" cxnId="{F97E0B04-EE03-4D9A-8A83-C47237CB7F92}">
      <dgm:prSet/>
      <dgm:spPr/>
      <dgm:t>
        <a:bodyPr/>
        <a:lstStyle/>
        <a:p>
          <a:endParaRPr lang="en-US"/>
        </a:p>
      </dgm:t>
    </dgm:pt>
    <dgm:pt modelId="{AE34123E-1D31-45BC-950F-4317D6353DEA}" type="sibTrans" cxnId="{F97E0B04-EE03-4D9A-8A83-C47237CB7F92}">
      <dgm:prSet/>
      <dgm:spPr/>
      <dgm:t>
        <a:bodyPr/>
        <a:lstStyle/>
        <a:p>
          <a:endParaRPr lang="en-US"/>
        </a:p>
      </dgm:t>
    </dgm:pt>
    <dgm:pt modelId="{987819BB-9FBF-456D-B734-8815A151107E}">
      <dgm:prSet/>
      <dgm:spPr/>
      <dgm:t>
        <a:bodyPr/>
        <a:lstStyle/>
        <a:p>
          <a:r>
            <a:rPr lang="en-GB" b="1"/>
            <a:t>Zero-Shot</a:t>
          </a:r>
          <a:endParaRPr lang="en-US"/>
        </a:p>
      </dgm:t>
    </dgm:pt>
    <dgm:pt modelId="{18BEA4E4-967C-4E4D-8837-35BADEA65BE2}" type="parTrans" cxnId="{F5D8CC66-BF81-4AE4-8710-23410C2E777E}">
      <dgm:prSet/>
      <dgm:spPr/>
      <dgm:t>
        <a:bodyPr/>
        <a:lstStyle/>
        <a:p>
          <a:endParaRPr lang="en-US"/>
        </a:p>
      </dgm:t>
    </dgm:pt>
    <dgm:pt modelId="{059E92D6-55F0-4E45-925F-D5904AC2966F}" type="sibTrans" cxnId="{F5D8CC66-BF81-4AE4-8710-23410C2E777E}">
      <dgm:prSet/>
      <dgm:spPr/>
      <dgm:t>
        <a:bodyPr/>
        <a:lstStyle/>
        <a:p>
          <a:endParaRPr lang="en-US"/>
        </a:p>
      </dgm:t>
    </dgm:pt>
    <dgm:pt modelId="{5F3BF58F-296E-40A0-B932-A1CBC94DDA7E}">
      <dgm:prSet custT="1"/>
      <dgm:spPr/>
      <dgm:t>
        <a:bodyPr/>
        <a:lstStyle/>
        <a:p>
          <a:r>
            <a:rPr lang="en-GB" sz="1200" dirty="0"/>
            <a:t>Baseline performance without additional context.</a:t>
          </a:r>
          <a:endParaRPr lang="en-US" sz="1200" dirty="0"/>
        </a:p>
      </dgm:t>
    </dgm:pt>
    <dgm:pt modelId="{4E6B7177-CED1-47AA-98C6-5F3CEC420E44}" type="parTrans" cxnId="{5839D21C-6E86-4799-96AB-453B8D1258C4}">
      <dgm:prSet/>
      <dgm:spPr/>
      <dgm:t>
        <a:bodyPr/>
        <a:lstStyle/>
        <a:p>
          <a:endParaRPr lang="en-US"/>
        </a:p>
      </dgm:t>
    </dgm:pt>
    <dgm:pt modelId="{CF025FE4-FECA-498B-BC46-10A7E511D211}" type="sibTrans" cxnId="{5839D21C-6E86-4799-96AB-453B8D1258C4}">
      <dgm:prSet/>
      <dgm:spPr/>
      <dgm:t>
        <a:bodyPr/>
        <a:lstStyle/>
        <a:p>
          <a:endParaRPr lang="en-US"/>
        </a:p>
      </dgm:t>
    </dgm:pt>
    <dgm:pt modelId="{17A47384-7F67-42B8-B772-166AA6336537}">
      <dgm:prSet custT="1"/>
      <dgm:spPr/>
      <dgm:t>
        <a:bodyPr/>
        <a:lstStyle/>
        <a:p>
          <a:r>
            <a:rPr lang="en-GB" sz="1200" dirty="0"/>
            <a:t>Minimal token prompt reduces interference with inherent reasoning.</a:t>
          </a:r>
          <a:endParaRPr lang="en-US" sz="1200" dirty="0"/>
        </a:p>
      </dgm:t>
    </dgm:pt>
    <dgm:pt modelId="{927A2317-E522-4F38-8974-CBD61A10C68B}" type="parTrans" cxnId="{5947CCEB-A257-4E8D-B974-7ADCC7E8C4D4}">
      <dgm:prSet/>
      <dgm:spPr/>
      <dgm:t>
        <a:bodyPr/>
        <a:lstStyle/>
        <a:p>
          <a:endParaRPr lang="en-US"/>
        </a:p>
      </dgm:t>
    </dgm:pt>
    <dgm:pt modelId="{278F4CFC-94FE-43C3-A1CC-4C5C65160106}" type="sibTrans" cxnId="{5947CCEB-A257-4E8D-B974-7ADCC7E8C4D4}">
      <dgm:prSet/>
      <dgm:spPr/>
      <dgm:t>
        <a:bodyPr/>
        <a:lstStyle/>
        <a:p>
          <a:endParaRPr lang="en-US"/>
        </a:p>
      </dgm:t>
    </dgm:pt>
    <dgm:pt modelId="{73D05984-F895-4DA7-B2B0-B6B0CC58F8D6}">
      <dgm:prSet/>
      <dgm:spPr/>
      <dgm:t>
        <a:bodyPr/>
        <a:lstStyle/>
        <a:p>
          <a:r>
            <a:rPr lang="en-GB" b="1"/>
            <a:t>Guided Few-Shot</a:t>
          </a:r>
          <a:endParaRPr lang="en-US"/>
        </a:p>
      </dgm:t>
    </dgm:pt>
    <dgm:pt modelId="{20FF686F-A419-4FF8-93A2-CC6C2A998046}" type="parTrans" cxnId="{DDCDB023-1F15-4916-9A69-5DBB65244280}">
      <dgm:prSet/>
      <dgm:spPr/>
      <dgm:t>
        <a:bodyPr/>
        <a:lstStyle/>
        <a:p>
          <a:endParaRPr lang="en-US"/>
        </a:p>
      </dgm:t>
    </dgm:pt>
    <dgm:pt modelId="{A7030623-F957-42FE-9A55-F50D78898CDD}" type="sibTrans" cxnId="{DDCDB023-1F15-4916-9A69-5DBB65244280}">
      <dgm:prSet/>
      <dgm:spPr/>
      <dgm:t>
        <a:bodyPr/>
        <a:lstStyle/>
        <a:p>
          <a:endParaRPr lang="en-US"/>
        </a:p>
      </dgm:t>
    </dgm:pt>
    <dgm:pt modelId="{FA482AFF-B8A1-49C0-9882-42D2A7CB85D2}">
      <dgm:prSet custT="1"/>
      <dgm:spPr/>
      <dgm:t>
        <a:bodyPr/>
        <a:lstStyle/>
        <a:p>
          <a:r>
            <a:rPr lang="en-GB" sz="1200" dirty="0"/>
            <a:t>Provides caption/LaTeX pairs in a text-completion format.</a:t>
          </a:r>
          <a:endParaRPr lang="en-US" sz="1200" dirty="0"/>
        </a:p>
      </dgm:t>
    </dgm:pt>
    <dgm:pt modelId="{262C2BC3-FD35-4B33-AE55-44C00A5E0902}" type="parTrans" cxnId="{2E921C09-C7CC-431F-9B08-14BCE7A8E293}">
      <dgm:prSet/>
      <dgm:spPr/>
      <dgm:t>
        <a:bodyPr/>
        <a:lstStyle/>
        <a:p>
          <a:endParaRPr lang="en-US"/>
        </a:p>
      </dgm:t>
    </dgm:pt>
    <dgm:pt modelId="{8472DA95-4155-428D-AA8F-683896299051}" type="sibTrans" cxnId="{2E921C09-C7CC-431F-9B08-14BCE7A8E293}">
      <dgm:prSet/>
      <dgm:spPr/>
      <dgm:t>
        <a:bodyPr/>
        <a:lstStyle/>
        <a:p>
          <a:endParaRPr lang="en-US"/>
        </a:p>
      </dgm:t>
    </dgm:pt>
    <dgm:pt modelId="{5990D06D-28F7-4570-AAA3-4CEE87FBFCDE}">
      <dgm:prSet custT="1"/>
      <dgm:spPr/>
      <dgm:t>
        <a:bodyPr/>
        <a:lstStyle/>
        <a:p>
          <a:r>
            <a:rPr lang="en-GB" sz="1200" dirty="0"/>
            <a:t>Helps the model learn structured LaTeX generation through in-context learning.</a:t>
          </a:r>
          <a:endParaRPr lang="en-US" sz="1200" dirty="0"/>
        </a:p>
      </dgm:t>
    </dgm:pt>
    <dgm:pt modelId="{A0898223-651C-4DC4-9EB3-C30EF0FCA498}" type="parTrans" cxnId="{44C76D28-1FFB-45CD-959B-B9DF89A16A67}">
      <dgm:prSet/>
      <dgm:spPr/>
      <dgm:t>
        <a:bodyPr/>
        <a:lstStyle/>
        <a:p>
          <a:endParaRPr lang="en-US"/>
        </a:p>
      </dgm:t>
    </dgm:pt>
    <dgm:pt modelId="{9215655B-5A18-4F77-B1BA-03D1B04A7D4C}" type="sibTrans" cxnId="{44C76D28-1FFB-45CD-959B-B9DF89A16A67}">
      <dgm:prSet/>
      <dgm:spPr/>
      <dgm:t>
        <a:bodyPr/>
        <a:lstStyle/>
        <a:p>
          <a:endParaRPr lang="en-US"/>
        </a:p>
      </dgm:t>
    </dgm:pt>
    <dgm:pt modelId="{A89855D5-EB9D-4200-9D49-38CC63ABF1CF}">
      <dgm:prSet custT="1"/>
      <dgm:spPr/>
      <dgm:t>
        <a:bodyPr/>
        <a:lstStyle/>
        <a:p>
          <a:r>
            <a:rPr lang="en-GB" sz="1200" dirty="0"/>
            <a:t>Useful when pre-trained knowledge lacks LaTeX-specific details.</a:t>
          </a:r>
          <a:endParaRPr lang="en-US" sz="1200" dirty="0"/>
        </a:p>
      </dgm:t>
    </dgm:pt>
    <dgm:pt modelId="{6298F1FF-9430-4287-A96C-376B2C7ECBBC}" type="parTrans" cxnId="{92E6FB96-10B2-450F-A8AB-F8DCB98FEE6D}">
      <dgm:prSet/>
      <dgm:spPr/>
      <dgm:t>
        <a:bodyPr/>
        <a:lstStyle/>
        <a:p>
          <a:endParaRPr lang="en-US"/>
        </a:p>
      </dgm:t>
    </dgm:pt>
    <dgm:pt modelId="{E44BEF99-F70A-474F-98FE-0C0DC8F83860}" type="sibTrans" cxnId="{92E6FB96-10B2-450F-A8AB-F8DCB98FEE6D}">
      <dgm:prSet/>
      <dgm:spPr/>
      <dgm:t>
        <a:bodyPr/>
        <a:lstStyle/>
        <a:p>
          <a:endParaRPr lang="en-US"/>
        </a:p>
      </dgm:t>
    </dgm:pt>
    <dgm:pt modelId="{7F8BC5E3-F57B-4632-B076-4A492C111A88}">
      <dgm:prSet/>
      <dgm:spPr/>
      <dgm:t>
        <a:bodyPr/>
        <a:lstStyle/>
        <a:p>
          <a:r>
            <a:rPr lang="en-GB" b="1"/>
            <a:t>Example-Based Few-Shot</a:t>
          </a:r>
          <a:endParaRPr lang="en-US"/>
        </a:p>
      </dgm:t>
    </dgm:pt>
    <dgm:pt modelId="{1C2A8CA8-EE53-4762-8810-ACFE9EA4A968}" type="parTrans" cxnId="{49823039-15AA-4046-9E37-D1B5A919FE33}">
      <dgm:prSet/>
      <dgm:spPr/>
      <dgm:t>
        <a:bodyPr/>
        <a:lstStyle/>
        <a:p>
          <a:endParaRPr lang="en-US"/>
        </a:p>
      </dgm:t>
    </dgm:pt>
    <dgm:pt modelId="{E6A90185-FDCC-468F-8E59-75B25BCAE3A2}" type="sibTrans" cxnId="{49823039-15AA-4046-9E37-D1B5A919FE33}">
      <dgm:prSet/>
      <dgm:spPr/>
      <dgm:t>
        <a:bodyPr/>
        <a:lstStyle/>
        <a:p>
          <a:endParaRPr lang="en-US"/>
        </a:p>
      </dgm:t>
    </dgm:pt>
    <dgm:pt modelId="{0A7D1B7C-43C9-466C-A7BF-FCC7C6A24C3A}">
      <dgm:prSet custT="1"/>
      <dgm:spPr/>
      <dgm:t>
        <a:bodyPr/>
        <a:lstStyle/>
        <a:p>
          <a:r>
            <a:rPr lang="en-GB" sz="1100" dirty="0"/>
            <a:t>Presents multiple caption/LaTeX pairs as examples rather than in a text-completion manner.</a:t>
          </a:r>
          <a:endParaRPr lang="en-US" sz="1100" dirty="0"/>
        </a:p>
      </dgm:t>
    </dgm:pt>
    <dgm:pt modelId="{9F295025-7259-4281-8529-9864CED0E787}" type="parTrans" cxnId="{43F0CB68-45C8-4DC5-BBF0-51F51349C6E9}">
      <dgm:prSet/>
      <dgm:spPr/>
      <dgm:t>
        <a:bodyPr/>
        <a:lstStyle/>
        <a:p>
          <a:endParaRPr lang="en-US"/>
        </a:p>
      </dgm:t>
    </dgm:pt>
    <dgm:pt modelId="{888E169D-17DB-455E-A078-0D5D3EB4D4F7}" type="sibTrans" cxnId="{43F0CB68-45C8-4DC5-BBF0-51F51349C6E9}">
      <dgm:prSet/>
      <dgm:spPr/>
      <dgm:t>
        <a:bodyPr/>
        <a:lstStyle/>
        <a:p>
          <a:endParaRPr lang="en-US"/>
        </a:p>
      </dgm:t>
    </dgm:pt>
    <dgm:pt modelId="{0AF05D99-71FF-448C-8C9B-672DC657D8C3}">
      <dgm:prSet custT="1"/>
      <dgm:spPr/>
      <dgm:t>
        <a:bodyPr/>
        <a:lstStyle/>
        <a:p>
          <a:r>
            <a:rPr lang="en-GB" sz="1200" dirty="0"/>
            <a:t>Leverages </a:t>
          </a:r>
          <a:r>
            <a:rPr lang="en-GB" sz="1200" dirty="0" err="1"/>
            <a:t>DeepSeek’s</a:t>
          </a:r>
          <a:r>
            <a:rPr lang="en-GB" sz="1200" dirty="0"/>
            <a:t> natural stepwise reasoning without enforcing a strict format.</a:t>
          </a:r>
          <a:endParaRPr lang="en-US" sz="1200" dirty="0"/>
        </a:p>
      </dgm:t>
    </dgm:pt>
    <dgm:pt modelId="{045B4FDF-4456-480A-8703-D874D8D2BDA2}" type="parTrans" cxnId="{0DF9C2DA-2900-48F0-94D7-9226CD53DEA8}">
      <dgm:prSet/>
      <dgm:spPr/>
      <dgm:t>
        <a:bodyPr/>
        <a:lstStyle/>
        <a:p>
          <a:endParaRPr lang="en-US"/>
        </a:p>
      </dgm:t>
    </dgm:pt>
    <dgm:pt modelId="{109B6E54-5E7C-4687-8BB6-DB50D8C2E9D6}" type="sibTrans" cxnId="{0DF9C2DA-2900-48F0-94D7-9226CD53DEA8}">
      <dgm:prSet/>
      <dgm:spPr/>
      <dgm:t>
        <a:bodyPr/>
        <a:lstStyle/>
        <a:p>
          <a:endParaRPr lang="en-US"/>
        </a:p>
      </dgm:t>
    </dgm:pt>
    <dgm:pt modelId="{4BC1B600-C6E5-4525-9BE0-024F590030D7}">
      <dgm:prSet custT="1"/>
      <dgm:spPr/>
      <dgm:t>
        <a:bodyPr/>
        <a:lstStyle/>
        <a:p>
          <a:r>
            <a:rPr lang="en-GB" sz="1200" dirty="0"/>
            <a:t>May lead to more natural LaTeX generation.</a:t>
          </a:r>
          <a:endParaRPr lang="en-US" sz="1200" dirty="0"/>
        </a:p>
      </dgm:t>
    </dgm:pt>
    <dgm:pt modelId="{BFD4E925-48E2-43B0-BD84-72030850C1EC}" type="parTrans" cxnId="{F4C35203-6897-4491-BE94-F350EF95361E}">
      <dgm:prSet/>
      <dgm:spPr/>
      <dgm:t>
        <a:bodyPr/>
        <a:lstStyle/>
        <a:p>
          <a:endParaRPr lang="en-US"/>
        </a:p>
      </dgm:t>
    </dgm:pt>
    <dgm:pt modelId="{659BE10E-A836-4BFA-871D-673164CAE17B}" type="sibTrans" cxnId="{F4C35203-6897-4491-BE94-F350EF95361E}">
      <dgm:prSet/>
      <dgm:spPr/>
      <dgm:t>
        <a:bodyPr/>
        <a:lstStyle/>
        <a:p>
          <a:endParaRPr lang="en-US"/>
        </a:p>
      </dgm:t>
    </dgm:pt>
    <dgm:pt modelId="{CD1B1B1F-2698-418B-9C14-170248C67E5C}">
      <dgm:prSet/>
      <dgm:spPr/>
      <dgm:t>
        <a:bodyPr/>
        <a:lstStyle/>
        <a:p>
          <a:r>
            <a:rPr lang="en-GB" b="1"/>
            <a:t>Chain-of-Thought (CoT)</a:t>
          </a:r>
          <a:endParaRPr lang="en-US"/>
        </a:p>
      </dgm:t>
    </dgm:pt>
    <dgm:pt modelId="{643D6838-54FB-485C-AE29-407C9D034970}" type="parTrans" cxnId="{8B821A76-F630-4A93-9A8D-C969DFE36B31}">
      <dgm:prSet/>
      <dgm:spPr/>
      <dgm:t>
        <a:bodyPr/>
        <a:lstStyle/>
        <a:p>
          <a:endParaRPr lang="en-US"/>
        </a:p>
      </dgm:t>
    </dgm:pt>
    <dgm:pt modelId="{6C90A473-88F2-4C63-9485-28DBB201494B}" type="sibTrans" cxnId="{8B821A76-F630-4A93-9A8D-C969DFE36B31}">
      <dgm:prSet/>
      <dgm:spPr/>
      <dgm:t>
        <a:bodyPr/>
        <a:lstStyle/>
        <a:p>
          <a:endParaRPr lang="en-US"/>
        </a:p>
      </dgm:t>
    </dgm:pt>
    <dgm:pt modelId="{A6BEAB59-680B-479A-8DAC-6870824FC7D2}">
      <dgm:prSet custT="1"/>
      <dgm:spPr/>
      <dgm:t>
        <a:bodyPr/>
        <a:lstStyle/>
        <a:p>
          <a:r>
            <a:rPr lang="en-GB" sz="1200" dirty="0"/>
            <a:t>Encourages intermediate logical steps before generating the final output.</a:t>
          </a:r>
          <a:endParaRPr lang="en-US" sz="1200" dirty="0"/>
        </a:p>
      </dgm:t>
    </dgm:pt>
    <dgm:pt modelId="{63BA73F6-E16C-438A-8496-2A7C0B188ECF}" type="parTrans" cxnId="{307FFF61-FBD2-4729-8017-2D159C0BD923}">
      <dgm:prSet/>
      <dgm:spPr/>
      <dgm:t>
        <a:bodyPr/>
        <a:lstStyle/>
        <a:p>
          <a:endParaRPr lang="en-US"/>
        </a:p>
      </dgm:t>
    </dgm:pt>
    <dgm:pt modelId="{02FDBE13-7189-4DB0-87F5-37E36102D0BD}" type="sibTrans" cxnId="{307FFF61-FBD2-4729-8017-2D159C0BD923}">
      <dgm:prSet/>
      <dgm:spPr/>
      <dgm:t>
        <a:bodyPr/>
        <a:lstStyle/>
        <a:p>
          <a:endParaRPr lang="en-US"/>
        </a:p>
      </dgm:t>
    </dgm:pt>
    <dgm:pt modelId="{0E1DF89C-18D2-4DC8-96F3-1C62AB21A5BB}">
      <dgm:prSet custT="1"/>
      <dgm:spPr/>
      <dgm:t>
        <a:bodyPr/>
        <a:lstStyle/>
        <a:p>
          <a:r>
            <a:rPr lang="en-GB" sz="1000" dirty="0" err="1"/>
            <a:t>DeepSeek</a:t>
          </a:r>
          <a:r>
            <a:rPr lang="en-GB" sz="1000" dirty="0"/>
            <a:t> already performs stepwise reasoning, so this tests whether explicit </a:t>
          </a:r>
          <a:r>
            <a:rPr lang="en-GB" sz="1000" dirty="0" err="1"/>
            <a:t>CoT</a:t>
          </a:r>
          <a:r>
            <a:rPr lang="en-GB" sz="1000" dirty="0"/>
            <a:t> enhances or disrupts its reasoning..</a:t>
          </a:r>
          <a:endParaRPr lang="en-US" sz="1000" dirty="0"/>
        </a:p>
      </dgm:t>
    </dgm:pt>
    <dgm:pt modelId="{99760835-ECE4-4C0E-999C-368AA0853F1F}" type="parTrans" cxnId="{65FE235E-49BD-40A6-A9B7-911FCAE49CCF}">
      <dgm:prSet/>
      <dgm:spPr/>
      <dgm:t>
        <a:bodyPr/>
        <a:lstStyle/>
        <a:p>
          <a:endParaRPr lang="en-US"/>
        </a:p>
      </dgm:t>
    </dgm:pt>
    <dgm:pt modelId="{46EF9DCE-D8E1-41A0-AD2F-FD994975CAC8}" type="sibTrans" cxnId="{65FE235E-49BD-40A6-A9B7-911FCAE49CCF}">
      <dgm:prSet/>
      <dgm:spPr/>
      <dgm:t>
        <a:bodyPr/>
        <a:lstStyle/>
        <a:p>
          <a:endParaRPr lang="en-US"/>
        </a:p>
      </dgm:t>
    </dgm:pt>
    <dgm:pt modelId="{8B5968BE-A5B5-45A2-BFC1-4AA8D9433FE0}" type="pres">
      <dgm:prSet presAssocID="{5B3FE8EF-A497-4F28-89C2-EEFAB394785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6F96EB2-B5E2-4B85-BDE5-55EE8022C18E}" type="pres">
      <dgm:prSet presAssocID="{A63B77B4-461A-4E33-B914-33A8BDA834CB}" presName="root" presStyleCnt="0"/>
      <dgm:spPr/>
    </dgm:pt>
    <dgm:pt modelId="{924C808E-FF84-4F8F-A227-7322B6820530}" type="pres">
      <dgm:prSet presAssocID="{A63B77B4-461A-4E33-B914-33A8BDA834CB}" presName="rootComposite" presStyleCnt="0"/>
      <dgm:spPr/>
    </dgm:pt>
    <dgm:pt modelId="{1473E074-F673-4D37-89FC-774AB4BAF34C}" type="pres">
      <dgm:prSet presAssocID="{A63B77B4-461A-4E33-B914-33A8BDA834CB}" presName="rootText" presStyleLbl="node1" presStyleIdx="0" presStyleCnt="5"/>
      <dgm:spPr/>
    </dgm:pt>
    <dgm:pt modelId="{DDCDDAD3-F812-4783-B86E-BC98CC5AECF6}" type="pres">
      <dgm:prSet presAssocID="{A63B77B4-461A-4E33-B914-33A8BDA834CB}" presName="rootConnector" presStyleLbl="node1" presStyleIdx="0" presStyleCnt="5"/>
      <dgm:spPr/>
    </dgm:pt>
    <dgm:pt modelId="{2408DE5D-A526-4537-883F-489F680AAFCF}" type="pres">
      <dgm:prSet presAssocID="{A63B77B4-461A-4E33-B914-33A8BDA834CB}" presName="childShape" presStyleCnt="0"/>
      <dgm:spPr/>
    </dgm:pt>
    <dgm:pt modelId="{4A022E6A-CD87-4E93-83E5-D7CB022676C9}" type="pres">
      <dgm:prSet presAssocID="{987819BB-9FBF-456D-B734-8815A151107E}" presName="root" presStyleCnt="0"/>
      <dgm:spPr/>
    </dgm:pt>
    <dgm:pt modelId="{CF14B2C0-7B48-4CCB-BFED-26A64D716688}" type="pres">
      <dgm:prSet presAssocID="{987819BB-9FBF-456D-B734-8815A151107E}" presName="rootComposite" presStyleCnt="0"/>
      <dgm:spPr/>
    </dgm:pt>
    <dgm:pt modelId="{81234318-46E1-4750-9CA8-2FB1474EA024}" type="pres">
      <dgm:prSet presAssocID="{987819BB-9FBF-456D-B734-8815A151107E}" presName="rootText" presStyleLbl="node1" presStyleIdx="1" presStyleCnt="5"/>
      <dgm:spPr/>
    </dgm:pt>
    <dgm:pt modelId="{4F6DFBF7-7EA3-4553-9AA1-FD344764B03F}" type="pres">
      <dgm:prSet presAssocID="{987819BB-9FBF-456D-B734-8815A151107E}" presName="rootConnector" presStyleLbl="node1" presStyleIdx="1" presStyleCnt="5"/>
      <dgm:spPr/>
    </dgm:pt>
    <dgm:pt modelId="{9BCE63E3-0DE5-46B1-BB23-14C6D3CA09CB}" type="pres">
      <dgm:prSet presAssocID="{987819BB-9FBF-456D-B734-8815A151107E}" presName="childShape" presStyleCnt="0"/>
      <dgm:spPr/>
    </dgm:pt>
    <dgm:pt modelId="{6480A1CC-D3C3-4758-8FCF-634D5DFE30CA}" type="pres">
      <dgm:prSet presAssocID="{4E6B7177-CED1-47AA-98C6-5F3CEC420E44}" presName="Name13" presStyleLbl="parChTrans1D2" presStyleIdx="0" presStyleCnt="10"/>
      <dgm:spPr/>
    </dgm:pt>
    <dgm:pt modelId="{B90A59A8-A14C-4821-9F03-321BD8D81DFF}" type="pres">
      <dgm:prSet presAssocID="{5F3BF58F-296E-40A0-B932-A1CBC94DDA7E}" presName="childText" presStyleLbl="bgAcc1" presStyleIdx="0" presStyleCnt="10">
        <dgm:presLayoutVars>
          <dgm:bulletEnabled val="1"/>
        </dgm:presLayoutVars>
      </dgm:prSet>
      <dgm:spPr/>
    </dgm:pt>
    <dgm:pt modelId="{BA5FBD79-6CC1-4AF4-AF57-7ADB5F4DCFA1}" type="pres">
      <dgm:prSet presAssocID="{927A2317-E522-4F38-8974-CBD61A10C68B}" presName="Name13" presStyleLbl="parChTrans1D2" presStyleIdx="1" presStyleCnt="10"/>
      <dgm:spPr/>
    </dgm:pt>
    <dgm:pt modelId="{FA76E7CA-608D-4F6C-87C4-49046910CD52}" type="pres">
      <dgm:prSet presAssocID="{17A47384-7F67-42B8-B772-166AA6336537}" presName="childText" presStyleLbl="bgAcc1" presStyleIdx="1" presStyleCnt="10">
        <dgm:presLayoutVars>
          <dgm:bulletEnabled val="1"/>
        </dgm:presLayoutVars>
      </dgm:prSet>
      <dgm:spPr/>
    </dgm:pt>
    <dgm:pt modelId="{4D311479-BD5E-4E43-8AAA-E74786F48EA0}" type="pres">
      <dgm:prSet presAssocID="{73D05984-F895-4DA7-B2B0-B6B0CC58F8D6}" presName="root" presStyleCnt="0"/>
      <dgm:spPr/>
    </dgm:pt>
    <dgm:pt modelId="{E37EF826-B699-43FA-A2C0-1108D1426724}" type="pres">
      <dgm:prSet presAssocID="{73D05984-F895-4DA7-B2B0-B6B0CC58F8D6}" presName="rootComposite" presStyleCnt="0"/>
      <dgm:spPr/>
    </dgm:pt>
    <dgm:pt modelId="{516D458A-6661-4EC3-9838-9D064F77E004}" type="pres">
      <dgm:prSet presAssocID="{73D05984-F895-4DA7-B2B0-B6B0CC58F8D6}" presName="rootText" presStyleLbl="node1" presStyleIdx="2" presStyleCnt="5"/>
      <dgm:spPr/>
    </dgm:pt>
    <dgm:pt modelId="{7ADAABA4-7EDD-43B8-97B2-F6E09206EB5A}" type="pres">
      <dgm:prSet presAssocID="{73D05984-F895-4DA7-B2B0-B6B0CC58F8D6}" presName="rootConnector" presStyleLbl="node1" presStyleIdx="2" presStyleCnt="5"/>
      <dgm:spPr/>
    </dgm:pt>
    <dgm:pt modelId="{16C6E094-3C32-4DA7-A6D4-74B5F871F91D}" type="pres">
      <dgm:prSet presAssocID="{73D05984-F895-4DA7-B2B0-B6B0CC58F8D6}" presName="childShape" presStyleCnt="0"/>
      <dgm:spPr/>
    </dgm:pt>
    <dgm:pt modelId="{9564F2FC-81B9-4945-8661-D5768D47C7F3}" type="pres">
      <dgm:prSet presAssocID="{262C2BC3-FD35-4B33-AE55-44C00A5E0902}" presName="Name13" presStyleLbl="parChTrans1D2" presStyleIdx="2" presStyleCnt="10"/>
      <dgm:spPr/>
    </dgm:pt>
    <dgm:pt modelId="{BE0A8C93-9A0F-4732-9AEE-621C1F35238A}" type="pres">
      <dgm:prSet presAssocID="{FA482AFF-B8A1-49C0-9882-42D2A7CB85D2}" presName="childText" presStyleLbl="bgAcc1" presStyleIdx="2" presStyleCnt="10">
        <dgm:presLayoutVars>
          <dgm:bulletEnabled val="1"/>
        </dgm:presLayoutVars>
      </dgm:prSet>
      <dgm:spPr/>
    </dgm:pt>
    <dgm:pt modelId="{44C08142-C5ED-4C3B-B08A-E649704D68F9}" type="pres">
      <dgm:prSet presAssocID="{A0898223-651C-4DC4-9EB3-C30EF0FCA498}" presName="Name13" presStyleLbl="parChTrans1D2" presStyleIdx="3" presStyleCnt="10"/>
      <dgm:spPr/>
    </dgm:pt>
    <dgm:pt modelId="{924B4DE0-CB77-4966-8958-F7DA5764C139}" type="pres">
      <dgm:prSet presAssocID="{5990D06D-28F7-4570-AAA3-4CEE87FBFCDE}" presName="childText" presStyleLbl="bgAcc1" presStyleIdx="3" presStyleCnt="10">
        <dgm:presLayoutVars>
          <dgm:bulletEnabled val="1"/>
        </dgm:presLayoutVars>
      </dgm:prSet>
      <dgm:spPr/>
    </dgm:pt>
    <dgm:pt modelId="{E48A8BEE-2D9A-4A6F-BA8B-3E8FC24852FD}" type="pres">
      <dgm:prSet presAssocID="{6298F1FF-9430-4287-A96C-376B2C7ECBBC}" presName="Name13" presStyleLbl="parChTrans1D2" presStyleIdx="4" presStyleCnt="10"/>
      <dgm:spPr/>
    </dgm:pt>
    <dgm:pt modelId="{1825D846-102E-4DD9-B888-63FB4131025C}" type="pres">
      <dgm:prSet presAssocID="{A89855D5-EB9D-4200-9D49-38CC63ABF1CF}" presName="childText" presStyleLbl="bgAcc1" presStyleIdx="4" presStyleCnt="10">
        <dgm:presLayoutVars>
          <dgm:bulletEnabled val="1"/>
        </dgm:presLayoutVars>
      </dgm:prSet>
      <dgm:spPr/>
    </dgm:pt>
    <dgm:pt modelId="{069A2331-88BA-4374-9BA8-51CA885307F8}" type="pres">
      <dgm:prSet presAssocID="{7F8BC5E3-F57B-4632-B076-4A492C111A88}" presName="root" presStyleCnt="0"/>
      <dgm:spPr/>
    </dgm:pt>
    <dgm:pt modelId="{09EBE695-7115-4741-A8D8-2D4348BD8286}" type="pres">
      <dgm:prSet presAssocID="{7F8BC5E3-F57B-4632-B076-4A492C111A88}" presName="rootComposite" presStyleCnt="0"/>
      <dgm:spPr/>
    </dgm:pt>
    <dgm:pt modelId="{084E39B0-51FB-4BC1-A2BD-A3DD7983F6BA}" type="pres">
      <dgm:prSet presAssocID="{7F8BC5E3-F57B-4632-B076-4A492C111A88}" presName="rootText" presStyleLbl="node1" presStyleIdx="3" presStyleCnt="5"/>
      <dgm:spPr/>
    </dgm:pt>
    <dgm:pt modelId="{43A6A84A-B731-4F3E-9834-3DC88F491A5E}" type="pres">
      <dgm:prSet presAssocID="{7F8BC5E3-F57B-4632-B076-4A492C111A88}" presName="rootConnector" presStyleLbl="node1" presStyleIdx="3" presStyleCnt="5"/>
      <dgm:spPr/>
    </dgm:pt>
    <dgm:pt modelId="{0DCC7DDD-3112-4298-B1DC-37969053DCC9}" type="pres">
      <dgm:prSet presAssocID="{7F8BC5E3-F57B-4632-B076-4A492C111A88}" presName="childShape" presStyleCnt="0"/>
      <dgm:spPr/>
    </dgm:pt>
    <dgm:pt modelId="{921CDF19-D23D-4309-BF38-CF7B7C307165}" type="pres">
      <dgm:prSet presAssocID="{9F295025-7259-4281-8529-9864CED0E787}" presName="Name13" presStyleLbl="parChTrans1D2" presStyleIdx="5" presStyleCnt="10"/>
      <dgm:spPr/>
    </dgm:pt>
    <dgm:pt modelId="{29C416A4-0314-4BDC-8FB1-2746B44A2D5C}" type="pres">
      <dgm:prSet presAssocID="{0A7D1B7C-43C9-466C-A7BF-FCC7C6A24C3A}" presName="childText" presStyleLbl="bgAcc1" presStyleIdx="5" presStyleCnt="10">
        <dgm:presLayoutVars>
          <dgm:bulletEnabled val="1"/>
        </dgm:presLayoutVars>
      </dgm:prSet>
      <dgm:spPr/>
    </dgm:pt>
    <dgm:pt modelId="{7312AEBF-5142-4DF8-ABA2-DFA98FC6628F}" type="pres">
      <dgm:prSet presAssocID="{045B4FDF-4456-480A-8703-D874D8D2BDA2}" presName="Name13" presStyleLbl="parChTrans1D2" presStyleIdx="6" presStyleCnt="10"/>
      <dgm:spPr/>
    </dgm:pt>
    <dgm:pt modelId="{80AADE29-BF46-471D-A7B8-1781FB3DB810}" type="pres">
      <dgm:prSet presAssocID="{0AF05D99-71FF-448C-8C9B-672DC657D8C3}" presName="childText" presStyleLbl="bgAcc1" presStyleIdx="6" presStyleCnt="10">
        <dgm:presLayoutVars>
          <dgm:bulletEnabled val="1"/>
        </dgm:presLayoutVars>
      </dgm:prSet>
      <dgm:spPr/>
    </dgm:pt>
    <dgm:pt modelId="{C9B56AB3-ADE7-40DD-92AF-01E1D3480B56}" type="pres">
      <dgm:prSet presAssocID="{BFD4E925-48E2-43B0-BD84-72030850C1EC}" presName="Name13" presStyleLbl="parChTrans1D2" presStyleIdx="7" presStyleCnt="10"/>
      <dgm:spPr/>
    </dgm:pt>
    <dgm:pt modelId="{E71B7F4F-5CC0-4AC3-BF7F-EF76DED28195}" type="pres">
      <dgm:prSet presAssocID="{4BC1B600-C6E5-4525-9BE0-024F590030D7}" presName="childText" presStyleLbl="bgAcc1" presStyleIdx="7" presStyleCnt="10">
        <dgm:presLayoutVars>
          <dgm:bulletEnabled val="1"/>
        </dgm:presLayoutVars>
      </dgm:prSet>
      <dgm:spPr/>
    </dgm:pt>
    <dgm:pt modelId="{41458D15-381C-4540-97D6-30C1E6C277F7}" type="pres">
      <dgm:prSet presAssocID="{CD1B1B1F-2698-418B-9C14-170248C67E5C}" presName="root" presStyleCnt="0"/>
      <dgm:spPr/>
    </dgm:pt>
    <dgm:pt modelId="{4B2BD09A-CCA7-4E53-9C91-9B398632710B}" type="pres">
      <dgm:prSet presAssocID="{CD1B1B1F-2698-418B-9C14-170248C67E5C}" presName="rootComposite" presStyleCnt="0"/>
      <dgm:spPr/>
    </dgm:pt>
    <dgm:pt modelId="{6FBC9945-CAF7-4500-9601-3D242C4C6EAA}" type="pres">
      <dgm:prSet presAssocID="{CD1B1B1F-2698-418B-9C14-170248C67E5C}" presName="rootText" presStyleLbl="node1" presStyleIdx="4" presStyleCnt="5"/>
      <dgm:spPr/>
    </dgm:pt>
    <dgm:pt modelId="{8B2722C9-5F3F-48FA-B6DF-5838428C127A}" type="pres">
      <dgm:prSet presAssocID="{CD1B1B1F-2698-418B-9C14-170248C67E5C}" presName="rootConnector" presStyleLbl="node1" presStyleIdx="4" presStyleCnt="5"/>
      <dgm:spPr/>
    </dgm:pt>
    <dgm:pt modelId="{21940296-EBCF-4E58-86CF-F1F9D69E1C28}" type="pres">
      <dgm:prSet presAssocID="{CD1B1B1F-2698-418B-9C14-170248C67E5C}" presName="childShape" presStyleCnt="0"/>
      <dgm:spPr/>
    </dgm:pt>
    <dgm:pt modelId="{33346BB0-D0CB-4C08-A0B4-D151810D98A3}" type="pres">
      <dgm:prSet presAssocID="{63BA73F6-E16C-438A-8496-2A7C0B188ECF}" presName="Name13" presStyleLbl="parChTrans1D2" presStyleIdx="8" presStyleCnt="10"/>
      <dgm:spPr/>
    </dgm:pt>
    <dgm:pt modelId="{CB36234C-EE42-4A8C-915C-F1B02ADA4182}" type="pres">
      <dgm:prSet presAssocID="{A6BEAB59-680B-479A-8DAC-6870824FC7D2}" presName="childText" presStyleLbl="bgAcc1" presStyleIdx="8" presStyleCnt="10">
        <dgm:presLayoutVars>
          <dgm:bulletEnabled val="1"/>
        </dgm:presLayoutVars>
      </dgm:prSet>
      <dgm:spPr/>
    </dgm:pt>
    <dgm:pt modelId="{672A4A8E-F2D2-4B3A-A923-05F5450837B3}" type="pres">
      <dgm:prSet presAssocID="{99760835-ECE4-4C0E-999C-368AA0853F1F}" presName="Name13" presStyleLbl="parChTrans1D2" presStyleIdx="9" presStyleCnt="10"/>
      <dgm:spPr/>
    </dgm:pt>
    <dgm:pt modelId="{7F0FF5FF-6978-453D-8F0E-7E55B6876C66}" type="pres">
      <dgm:prSet presAssocID="{0E1DF89C-18D2-4DC8-96F3-1C62AB21A5BB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F4C35203-6897-4491-BE94-F350EF95361E}" srcId="{7F8BC5E3-F57B-4632-B076-4A492C111A88}" destId="{4BC1B600-C6E5-4525-9BE0-024F590030D7}" srcOrd="2" destOrd="0" parTransId="{BFD4E925-48E2-43B0-BD84-72030850C1EC}" sibTransId="{659BE10E-A836-4BFA-871D-673164CAE17B}"/>
    <dgm:cxn modelId="{F97E0B04-EE03-4D9A-8A83-C47237CB7F92}" srcId="{5B3FE8EF-A497-4F28-89C2-EEFAB394785D}" destId="{A63B77B4-461A-4E33-B914-33A8BDA834CB}" srcOrd="0" destOrd="0" parTransId="{E9467F8A-D4D4-461D-8936-A1987460B93F}" sibTransId="{AE34123E-1D31-45BC-950F-4317D6353DEA}"/>
    <dgm:cxn modelId="{2E921C09-C7CC-431F-9B08-14BCE7A8E293}" srcId="{73D05984-F895-4DA7-B2B0-B6B0CC58F8D6}" destId="{FA482AFF-B8A1-49C0-9882-42D2A7CB85D2}" srcOrd="0" destOrd="0" parTransId="{262C2BC3-FD35-4B33-AE55-44C00A5E0902}" sibTransId="{8472DA95-4155-428D-AA8F-683896299051}"/>
    <dgm:cxn modelId="{07B02A17-C8A4-4282-90FB-E86532E5C212}" type="presOf" srcId="{99760835-ECE4-4C0E-999C-368AA0853F1F}" destId="{672A4A8E-F2D2-4B3A-A923-05F5450837B3}" srcOrd="0" destOrd="0" presId="urn:microsoft.com/office/officeart/2005/8/layout/hierarchy3"/>
    <dgm:cxn modelId="{25EFF81B-F012-4F23-861B-B64CADE4F525}" type="presOf" srcId="{17A47384-7F67-42B8-B772-166AA6336537}" destId="{FA76E7CA-608D-4F6C-87C4-49046910CD52}" srcOrd="0" destOrd="0" presId="urn:microsoft.com/office/officeart/2005/8/layout/hierarchy3"/>
    <dgm:cxn modelId="{5839D21C-6E86-4799-96AB-453B8D1258C4}" srcId="{987819BB-9FBF-456D-B734-8815A151107E}" destId="{5F3BF58F-296E-40A0-B932-A1CBC94DDA7E}" srcOrd="0" destOrd="0" parTransId="{4E6B7177-CED1-47AA-98C6-5F3CEC420E44}" sibTransId="{CF025FE4-FECA-498B-BC46-10A7E511D211}"/>
    <dgm:cxn modelId="{97F03D21-FFFE-4E05-9556-B0077194F8C7}" type="presOf" srcId="{A63B77B4-461A-4E33-B914-33A8BDA834CB}" destId="{1473E074-F673-4D37-89FC-774AB4BAF34C}" srcOrd="0" destOrd="0" presId="urn:microsoft.com/office/officeart/2005/8/layout/hierarchy3"/>
    <dgm:cxn modelId="{DDCDB023-1F15-4916-9A69-5DBB65244280}" srcId="{5B3FE8EF-A497-4F28-89C2-EEFAB394785D}" destId="{73D05984-F895-4DA7-B2B0-B6B0CC58F8D6}" srcOrd="2" destOrd="0" parTransId="{20FF686F-A419-4FF8-93A2-CC6C2A998046}" sibTransId="{A7030623-F957-42FE-9A55-F50D78898CDD}"/>
    <dgm:cxn modelId="{44C76D28-1FFB-45CD-959B-B9DF89A16A67}" srcId="{73D05984-F895-4DA7-B2B0-B6B0CC58F8D6}" destId="{5990D06D-28F7-4570-AAA3-4CEE87FBFCDE}" srcOrd="1" destOrd="0" parTransId="{A0898223-651C-4DC4-9EB3-C30EF0FCA498}" sibTransId="{9215655B-5A18-4F77-B1BA-03D1B04A7D4C}"/>
    <dgm:cxn modelId="{49823039-15AA-4046-9E37-D1B5A919FE33}" srcId="{5B3FE8EF-A497-4F28-89C2-EEFAB394785D}" destId="{7F8BC5E3-F57B-4632-B076-4A492C111A88}" srcOrd="3" destOrd="0" parTransId="{1C2A8CA8-EE53-4762-8810-ACFE9EA4A968}" sibTransId="{E6A90185-FDCC-468F-8E59-75B25BCAE3A2}"/>
    <dgm:cxn modelId="{1D329A5B-B00E-4E34-BBEA-C8BC83048AE0}" type="presOf" srcId="{A0898223-651C-4DC4-9EB3-C30EF0FCA498}" destId="{44C08142-C5ED-4C3B-B08A-E649704D68F9}" srcOrd="0" destOrd="0" presId="urn:microsoft.com/office/officeart/2005/8/layout/hierarchy3"/>
    <dgm:cxn modelId="{65FE235E-49BD-40A6-A9B7-911FCAE49CCF}" srcId="{CD1B1B1F-2698-418B-9C14-170248C67E5C}" destId="{0E1DF89C-18D2-4DC8-96F3-1C62AB21A5BB}" srcOrd="1" destOrd="0" parTransId="{99760835-ECE4-4C0E-999C-368AA0853F1F}" sibTransId="{46EF9DCE-D8E1-41A0-AD2F-FD994975CAC8}"/>
    <dgm:cxn modelId="{5C516C61-51CE-42CD-B60B-37F638943246}" type="presOf" srcId="{0A7D1B7C-43C9-466C-A7BF-FCC7C6A24C3A}" destId="{29C416A4-0314-4BDC-8FB1-2746B44A2D5C}" srcOrd="0" destOrd="0" presId="urn:microsoft.com/office/officeart/2005/8/layout/hierarchy3"/>
    <dgm:cxn modelId="{307FFF61-FBD2-4729-8017-2D159C0BD923}" srcId="{CD1B1B1F-2698-418B-9C14-170248C67E5C}" destId="{A6BEAB59-680B-479A-8DAC-6870824FC7D2}" srcOrd="0" destOrd="0" parTransId="{63BA73F6-E16C-438A-8496-2A7C0B188ECF}" sibTransId="{02FDBE13-7189-4DB0-87F5-37E36102D0BD}"/>
    <dgm:cxn modelId="{F5D8CC66-BF81-4AE4-8710-23410C2E777E}" srcId="{5B3FE8EF-A497-4F28-89C2-EEFAB394785D}" destId="{987819BB-9FBF-456D-B734-8815A151107E}" srcOrd="1" destOrd="0" parTransId="{18BEA4E4-967C-4E4D-8837-35BADEA65BE2}" sibTransId="{059E92D6-55F0-4E45-925F-D5904AC2966F}"/>
    <dgm:cxn modelId="{43F0CB68-45C8-4DC5-BBF0-51F51349C6E9}" srcId="{7F8BC5E3-F57B-4632-B076-4A492C111A88}" destId="{0A7D1B7C-43C9-466C-A7BF-FCC7C6A24C3A}" srcOrd="0" destOrd="0" parTransId="{9F295025-7259-4281-8529-9864CED0E787}" sibTransId="{888E169D-17DB-455E-A078-0D5D3EB4D4F7}"/>
    <dgm:cxn modelId="{8B821A76-F630-4A93-9A8D-C969DFE36B31}" srcId="{5B3FE8EF-A497-4F28-89C2-EEFAB394785D}" destId="{CD1B1B1F-2698-418B-9C14-170248C67E5C}" srcOrd="4" destOrd="0" parTransId="{643D6838-54FB-485C-AE29-407C9D034970}" sibTransId="{6C90A473-88F2-4C63-9485-28DBB201494B}"/>
    <dgm:cxn modelId="{46350377-A8EE-4A9A-971E-7B4325451A28}" type="presOf" srcId="{4BC1B600-C6E5-4525-9BE0-024F590030D7}" destId="{E71B7F4F-5CC0-4AC3-BF7F-EF76DED28195}" srcOrd="0" destOrd="0" presId="urn:microsoft.com/office/officeart/2005/8/layout/hierarchy3"/>
    <dgm:cxn modelId="{B1702883-826E-4A41-BA3A-9146915D44E6}" type="presOf" srcId="{927A2317-E522-4F38-8974-CBD61A10C68B}" destId="{BA5FBD79-6CC1-4AF4-AF57-7ADB5F4DCFA1}" srcOrd="0" destOrd="0" presId="urn:microsoft.com/office/officeart/2005/8/layout/hierarchy3"/>
    <dgm:cxn modelId="{C3A5898F-8EA7-42A7-8ED7-92DC4F7C1D6D}" type="presOf" srcId="{9F295025-7259-4281-8529-9864CED0E787}" destId="{921CDF19-D23D-4309-BF38-CF7B7C307165}" srcOrd="0" destOrd="0" presId="urn:microsoft.com/office/officeart/2005/8/layout/hierarchy3"/>
    <dgm:cxn modelId="{720F6A91-71AE-4DC2-AC23-9E5088685CBC}" type="presOf" srcId="{7F8BC5E3-F57B-4632-B076-4A492C111A88}" destId="{084E39B0-51FB-4BC1-A2BD-A3DD7983F6BA}" srcOrd="0" destOrd="0" presId="urn:microsoft.com/office/officeart/2005/8/layout/hierarchy3"/>
    <dgm:cxn modelId="{92E6FB96-10B2-450F-A8AB-F8DCB98FEE6D}" srcId="{73D05984-F895-4DA7-B2B0-B6B0CC58F8D6}" destId="{A89855D5-EB9D-4200-9D49-38CC63ABF1CF}" srcOrd="2" destOrd="0" parTransId="{6298F1FF-9430-4287-A96C-376B2C7ECBBC}" sibTransId="{E44BEF99-F70A-474F-98FE-0C0DC8F83860}"/>
    <dgm:cxn modelId="{AC57CC98-7F0A-42B7-8402-CB2D870CE0CB}" type="presOf" srcId="{FA482AFF-B8A1-49C0-9882-42D2A7CB85D2}" destId="{BE0A8C93-9A0F-4732-9AEE-621C1F35238A}" srcOrd="0" destOrd="0" presId="urn:microsoft.com/office/officeart/2005/8/layout/hierarchy3"/>
    <dgm:cxn modelId="{4CC06D9C-C1AD-450A-8AC8-741CA4D7E1C6}" type="presOf" srcId="{5B3FE8EF-A497-4F28-89C2-EEFAB394785D}" destId="{8B5968BE-A5B5-45A2-BFC1-4AA8D9433FE0}" srcOrd="0" destOrd="0" presId="urn:microsoft.com/office/officeart/2005/8/layout/hierarchy3"/>
    <dgm:cxn modelId="{94850CA1-8641-43C6-B911-EBC29BFE4FEF}" type="presOf" srcId="{CD1B1B1F-2698-418B-9C14-170248C67E5C}" destId="{6FBC9945-CAF7-4500-9601-3D242C4C6EAA}" srcOrd="0" destOrd="0" presId="urn:microsoft.com/office/officeart/2005/8/layout/hierarchy3"/>
    <dgm:cxn modelId="{CA0F6FAD-9DCB-4B9A-A369-1151F0BDC1FE}" type="presOf" srcId="{045B4FDF-4456-480A-8703-D874D8D2BDA2}" destId="{7312AEBF-5142-4DF8-ABA2-DFA98FC6628F}" srcOrd="0" destOrd="0" presId="urn:microsoft.com/office/officeart/2005/8/layout/hierarchy3"/>
    <dgm:cxn modelId="{B4E3B7AF-86B6-4F77-8FDD-7871BFEC3B1C}" type="presOf" srcId="{7F8BC5E3-F57B-4632-B076-4A492C111A88}" destId="{43A6A84A-B731-4F3E-9834-3DC88F491A5E}" srcOrd="1" destOrd="0" presId="urn:microsoft.com/office/officeart/2005/8/layout/hierarchy3"/>
    <dgm:cxn modelId="{A30CE8B7-1575-4E7F-80F7-C0F4049D6B3B}" type="presOf" srcId="{A63B77B4-461A-4E33-B914-33A8BDA834CB}" destId="{DDCDDAD3-F812-4783-B86E-BC98CC5AECF6}" srcOrd="1" destOrd="0" presId="urn:microsoft.com/office/officeart/2005/8/layout/hierarchy3"/>
    <dgm:cxn modelId="{B1BA48C7-4CA8-4E8E-9AD4-53A5DA1734D1}" type="presOf" srcId="{0E1DF89C-18D2-4DC8-96F3-1C62AB21A5BB}" destId="{7F0FF5FF-6978-453D-8F0E-7E55B6876C66}" srcOrd="0" destOrd="0" presId="urn:microsoft.com/office/officeart/2005/8/layout/hierarchy3"/>
    <dgm:cxn modelId="{B82C8FC8-8556-498E-B2AF-EDC5935C8D7B}" type="presOf" srcId="{987819BB-9FBF-456D-B734-8815A151107E}" destId="{4F6DFBF7-7EA3-4553-9AA1-FD344764B03F}" srcOrd="1" destOrd="0" presId="urn:microsoft.com/office/officeart/2005/8/layout/hierarchy3"/>
    <dgm:cxn modelId="{5A3C39CA-F6C9-47E4-96BE-F55FC1D9CBDE}" type="presOf" srcId="{0AF05D99-71FF-448C-8C9B-672DC657D8C3}" destId="{80AADE29-BF46-471D-A7B8-1781FB3DB810}" srcOrd="0" destOrd="0" presId="urn:microsoft.com/office/officeart/2005/8/layout/hierarchy3"/>
    <dgm:cxn modelId="{968666CA-60FC-4090-A5C3-D56244138FA5}" type="presOf" srcId="{BFD4E925-48E2-43B0-BD84-72030850C1EC}" destId="{C9B56AB3-ADE7-40DD-92AF-01E1D3480B56}" srcOrd="0" destOrd="0" presId="urn:microsoft.com/office/officeart/2005/8/layout/hierarchy3"/>
    <dgm:cxn modelId="{06CCDFD0-7BDE-462B-AE27-1C6E67A8AD04}" type="presOf" srcId="{262C2BC3-FD35-4B33-AE55-44C00A5E0902}" destId="{9564F2FC-81B9-4945-8661-D5768D47C7F3}" srcOrd="0" destOrd="0" presId="urn:microsoft.com/office/officeart/2005/8/layout/hierarchy3"/>
    <dgm:cxn modelId="{DEBA23D1-FCF6-43AB-8AF2-426EC50266FB}" type="presOf" srcId="{CD1B1B1F-2698-418B-9C14-170248C67E5C}" destId="{8B2722C9-5F3F-48FA-B6DF-5838428C127A}" srcOrd="1" destOrd="0" presId="urn:microsoft.com/office/officeart/2005/8/layout/hierarchy3"/>
    <dgm:cxn modelId="{983781D3-3677-442A-BDFF-0523072F531B}" type="presOf" srcId="{73D05984-F895-4DA7-B2B0-B6B0CC58F8D6}" destId="{7ADAABA4-7EDD-43B8-97B2-F6E09206EB5A}" srcOrd="1" destOrd="0" presId="urn:microsoft.com/office/officeart/2005/8/layout/hierarchy3"/>
    <dgm:cxn modelId="{0DF9C2DA-2900-48F0-94D7-9226CD53DEA8}" srcId="{7F8BC5E3-F57B-4632-B076-4A492C111A88}" destId="{0AF05D99-71FF-448C-8C9B-672DC657D8C3}" srcOrd="1" destOrd="0" parTransId="{045B4FDF-4456-480A-8703-D874D8D2BDA2}" sibTransId="{109B6E54-5E7C-4687-8BB6-DB50D8C2E9D6}"/>
    <dgm:cxn modelId="{391FE7DE-DDC6-4BD3-AEF9-DF6D1B5C3A05}" type="presOf" srcId="{A6BEAB59-680B-479A-8DAC-6870824FC7D2}" destId="{CB36234C-EE42-4A8C-915C-F1B02ADA4182}" srcOrd="0" destOrd="0" presId="urn:microsoft.com/office/officeart/2005/8/layout/hierarchy3"/>
    <dgm:cxn modelId="{B1EED9E5-6118-4AD7-86D1-C156A45DBA1F}" type="presOf" srcId="{5F3BF58F-296E-40A0-B932-A1CBC94DDA7E}" destId="{B90A59A8-A14C-4821-9F03-321BD8D81DFF}" srcOrd="0" destOrd="0" presId="urn:microsoft.com/office/officeart/2005/8/layout/hierarchy3"/>
    <dgm:cxn modelId="{B5F426E6-803F-4571-95D1-2D8C344EBBEF}" type="presOf" srcId="{73D05984-F895-4DA7-B2B0-B6B0CC58F8D6}" destId="{516D458A-6661-4EC3-9838-9D064F77E004}" srcOrd="0" destOrd="0" presId="urn:microsoft.com/office/officeart/2005/8/layout/hierarchy3"/>
    <dgm:cxn modelId="{5492E3EA-FA4B-4618-978A-4B6228883627}" type="presOf" srcId="{63BA73F6-E16C-438A-8496-2A7C0B188ECF}" destId="{33346BB0-D0CB-4C08-A0B4-D151810D98A3}" srcOrd="0" destOrd="0" presId="urn:microsoft.com/office/officeart/2005/8/layout/hierarchy3"/>
    <dgm:cxn modelId="{5947CCEB-A257-4E8D-B974-7ADCC7E8C4D4}" srcId="{987819BB-9FBF-456D-B734-8815A151107E}" destId="{17A47384-7F67-42B8-B772-166AA6336537}" srcOrd="1" destOrd="0" parTransId="{927A2317-E522-4F38-8974-CBD61A10C68B}" sibTransId="{278F4CFC-94FE-43C3-A1CC-4C5C65160106}"/>
    <dgm:cxn modelId="{FAD93AF0-D0FD-4F09-9C8F-1EE56CD3F0E3}" type="presOf" srcId="{4E6B7177-CED1-47AA-98C6-5F3CEC420E44}" destId="{6480A1CC-D3C3-4758-8FCF-634D5DFE30CA}" srcOrd="0" destOrd="0" presId="urn:microsoft.com/office/officeart/2005/8/layout/hierarchy3"/>
    <dgm:cxn modelId="{E7A3C9F4-43BD-4094-B7AE-2E15AF95AC3A}" type="presOf" srcId="{987819BB-9FBF-456D-B734-8815A151107E}" destId="{81234318-46E1-4750-9CA8-2FB1474EA024}" srcOrd="0" destOrd="0" presId="urn:microsoft.com/office/officeart/2005/8/layout/hierarchy3"/>
    <dgm:cxn modelId="{86A715F5-CB02-494A-9EDC-49844D5B7199}" type="presOf" srcId="{5990D06D-28F7-4570-AAA3-4CEE87FBFCDE}" destId="{924B4DE0-CB77-4966-8958-F7DA5764C139}" srcOrd="0" destOrd="0" presId="urn:microsoft.com/office/officeart/2005/8/layout/hierarchy3"/>
    <dgm:cxn modelId="{C99758F9-250C-44B8-BA0E-5F6ED453FC2C}" type="presOf" srcId="{6298F1FF-9430-4287-A96C-376B2C7ECBBC}" destId="{E48A8BEE-2D9A-4A6F-BA8B-3E8FC24852FD}" srcOrd="0" destOrd="0" presId="urn:microsoft.com/office/officeart/2005/8/layout/hierarchy3"/>
    <dgm:cxn modelId="{907E7FFC-A39C-42DA-AC55-389A8902C37F}" type="presOf" srcId="{A89855D5-EB9D-4200-9D49-38CC63ABF1CF}" destId="{1825D846-102E-4DD9-B888-63FB4131025C}" srcOrd="0" destOrd="0" presId="urn:microsoft.com/office/officeart/2005/8/layout/hierarchy3"/>
    <dgm:cxn modelId="{C3B980B3-3914-4BD4-A816-623C30B0A390}" type="presParOf" srcId="{8B5968BE-A5B5-45A2-BFC1-4AA8D9433FE0}" destId="{16F96EB2-B5E2-4B85-BDE5-55EE8022C18E}" srcOrd="0" destOrd="0" presId="urn:microsoft.com/office/officeart/2005/8/layout/hierarchy3"/>
    <dgm:cxn modelId="{0E9EDE40-E594-4B2E-9BD6-6BA3CA5DC070}" type="presParOf" srcId="{16F96EB2-B5E2-4B85-BDE5-55EE8022C18E}" destId="{924C808E-FF84-4F8F-A227-7322B6820530}" srcOrd="0" destOrd="0" presId="urn:microsoft.com/office/officeart/2005/8/layout/hierarchy3"/>
    <dgm:cxn modelId="{D3C5121D-24A0-4329-9257-3820C23E4985}" type="presParOf" srcId="{924C808E-FF84-4F8F-A227-7322B6820530}" destId="{1473E074-F673-4D37-89FC-774AB4BAF34C}" srcOrd="0" destOrd="0" presId="urn:microsoft.com/office/officeart/2005/8/layout/hierarchy3"/>
    <dgm:cxn modelId="{6D8B5137-0550-42FA-94FC-A3FC4191E98C}" type="presParOf" srcId="{924C808E-FF84-4F8F-A227-7322B6820530}" destId="{DDCDDAD3-F812-4783-B86E-BC98CC5AECF6}" srcOrd="1" destOrd="0" presId="urn:microsoft.com/office/officeart/2005/8/layout/hierarchy3"/>
    <dgm:cxn modelId="{B46D62CD-F157-4947-8E12-CFBE9AD88A04}" type="presParOf" srcId="{16F96EB2-B5E2-4B85-BDE5-55EE8022C18E}" destId="{2408DE5D-A526-4537-883F-489F680AAFCF}" srcOrd="1" destOrd="0" presId="urn:microsoft.com/office/officeart/2005/8/layout/hierarchy3"/>
    <dgm:cxn modelId="{F94AA6D6-096F-4496-B485-BA390848A579}" type="presParOf" srcId="{8B5968BE-A5B5-45A2-BFC1-4AA8D9433FE0}" destId="{4A022E6A-CD87-4E93-83E5-D7CB022676C9}" srcOrd="1" destOrd="0" presId="urn:microsoft.com/office/officeart/2005/8/layout/hierarchy3"/>
    <dgm:cxn modelId="{D72A110F-CBBC-41AB-95B6-D9F0C94BB661}" type="presParOf" srcId="{4A022E6A-CD87-4E93-83E5-D7CB022676C9}" destId="{CF14B2C0-7B48-4CCB-BFED-26A64D716688}" srcOrd="0" destOrd="0" presId="urn:microsoft.com/office/officeart/2005/8/layout/hierarchy3"/>
    <dgm:cxn modelId="{FC98F076-057A-4040-8D4B-8848D64D9931}" type="presParOf" srcId="{CF14B2C0-7B48-4CCB-BFED-26A64D716688}" destId="{81234318-46E1-4750-9CA8-2FB1474EA024}" srcOrd="0" destOrd="0" presId="urn:microsoft.com/office/officeart/2005/8/layout/hierarchy3"/>
    <dgm:cxn modelId="{A7F62591-3670-490F-B58B-440DCF201C6F}" type="presParOf" srcId="{CF14B2C0-7B48-4CCB-BFED-26A64D716688}" destId="{4F6DFBF7-7EA3-4553-9AA1-FD344764B03F}" srcOrd="1" destOrd="0" presId="urn:microsoft.com/office/officeart/2005/8/layout/hierarchy3"/>
    <dgm:cxn modelId="{159973A9-5F37-4DCF-BCCB-5800A5152489}" type="presParOf" srcId="{4A022E6A-CD87-4E93-83E5-D7CB022676C9}" destId="{9BCE63E3-0DE5-46B1-BB23-14C6D3CA09CB}" srcOrd="1" destOrd="0" presId="urn:microsoft.com/office/officeart/2005/8/layout/hierarchy3"/>
    <dgm:cxn modelId="{146E94F9-C49F-4E19-8659-ED0322249E88}" type="presParOf" srcId="{9BCE63E3-0DE5-46B1-BB23-14C6D3CA09CB}" destId="{6480A1CC-D3C3-4758-8FCF-634D5DFE30CA}" srcOrd="0" destOrd="0" presId="urn:microsoft.com/office/officeart/2005/8/layout/hierarchy3"/>
    <dgm:cxn modelId="{5A692FC9-B6E6-4C38-B18B-74DC5FF2AAAB}" type="presParOf" srcId="{9BCE63E3-0DE5-46B1-BB23-14C6D3CA09CB}" destId="{B90A59A8-A14C-4821-9F03-321BD8D81DFF}" srcOrd="1" destOrd="0" presId="urn:microsoft.com/office/officeart/2005/8/layout/hierarchy3"/>
    <dgm:cxn modelId="{F1F562CF-3CAF-4F9F-9164-86F49F89FA2F}" type="presParOf" srcId="{9BCE63E3-0DE5-46B1-BB23-14C6D3CA09CB}" destId="{BA5FBD79-6CC1-4AF4-AF57-7ADB5F4DCFA1}" srcOrd="2" destOrd="0" presId="urn:microsoft.com/office/officeart/2005/8/layout/hierarchy3"/>
    <dgm:cxn modelId="{49DB05B3-C8FA-4162-8255-8C3DA7A0CE6F}" type="presParOf" srcId="{9BCE63E3-0DE5-46B1-BB23-14C6D3CA09CB}" destId="{FA76E7CA-608D-4F6C-87C4-49046910CD52}" srcOrd="3" destOrd="0" presId="urn:microsoft.com/office/officeart/2005/8/layout/hierarchy3"/>
    <dgm:cxn modelId="{C2DD2810-85D9-43E0-B4CC-4F33F5E75798}" type="presParOf" srcId="{8B5968BE-A5B5-45A2-BFC1-4AA8D9433FE0}" destId="{4D311479-BD5E-4E43-8AAA-E74786F48EA0}" srcOrd="2" destOrd="0" presId="urn:microsoft.com/office/officeart/2005/8/layout/hierarchy3"/>
    <dgm:cxn modelId="{D8643655-A23C-4491-B456-501045B3D3C9}" type="presParOf" srcId="{4D311479-BD5E-4E43-8AAA-E74786F48EA0}" destId="{E37EF826-B699-43FA-A2C0-1108D1426724}" srcOrd="0" destOrd="0" presId="urn:microsoft.com/office/officeart/2005/8/layout/hierarchy3"/>
    <dgm:cxn modelId="{A2923FFD-BF84-4426-88A1-B95875E689E3}" type="presParOf" srcId="{E37EF826-B699-43FA-A2C0-1108D1426724}" destId="{516D458A-6661-4EC3-9838-9D064F77E004}" srcOrd="0" destOrd="0" presId="urn:microsoft.com/office/officeart/2005/8/layout/hierarchy3"/>
    <dgm:cxn modelId="{CCBB490F-8077-406C-89FE-7987D4A01084}" type="presParOf" srcId="{E37EF826-B699-43FA-A2C0-1108D1426724}" destId="{7ADAABA4-7EDD-43B8-97B2-F6E09206EB5A}" srcOrd="1" destOrd="0" presId="urn:microsoft.com/office/officeart/2005/8/layout/hierarchy3"/>
    <dgm:cxn modelId="{F600226E-86CE-4F4D-99CA-86AA7C96E585}" type="presParOf" srcId="{4D311479-BD5E-4E43-8AAA-E74786F48EA0}" destId="{16C6E094-3C32-4DA7-A6D4-74B5F871F91D}" srcOrd="1" destOrd="0" presId="urn:microsoft.com/office/officeart/2005/8/layout/hierarchy3"/>
    <dgm:cxn modelId="{7933979D-A594-4BCD-913A-D2776720B999}" type="presParOf" srcId="{16C6E094-3C32-4DA7-A6D4-74B5F871F91D}" destId="{9564F2FC-81B9-4945-8661-D5768D47C7F3}" srcOrd="0" destOrd="0" presId="urn:microsoft.com/office/officeart/2005/8/layout/hierarchy3"/>
    <dgm:cxn modelId="{8F0D95A2-4F48-4ABD-85A5-7BCABB306D5A}" type="presParOf" srcId="{16C6E094-3C32-4DA7-A6D4-74B5F871F91D}" destId="{BE0A8C93-9A0F-4732-9AEE-621C1F35238A}" srcOrd="1" destOrd="0" presId="urn:microsoft.com/office/officeart/2005/8/layout/hierarchy3"/>
    <dgm:cxn modelId="{A1919E2D-F587-4EDD-A2B1-EBDAE20CCEAF}" type="presParOf" srcId="{16C6E094-3C32-4DA7-A6D4-74B5F871F91D}" destId="{44C08142-C5ED-4C3B-B08A-E649704D68F9}" srcOrd="2" destOrd="0" presId="urn:microsoft.com/office/officeart/2005/8/layout/hierarchy3"/>
    <dgm:cxn modelId="{AB89B988-70DE-45F5-8687-2A439638DCE3}" type="presParOf" srcId="{16C6E094-3C32-4DA7-A6D4-74B5F871F91D}" destId="{924B4DE0-CB77-4966-8958-F7DA5764C139}" srcOrd="3" destOrd="0" presId="urn:microsoft.com/office/officeart/2005/8/layout/hierarchy3"/>
    <dgm:cxn modelId="{42CACD66-4B9E-465E-B9FD-F4B09D87ED22}" type="presParOf" srcId="{16C6E094-3C32-4DA7-A6D4-74B5F871F91D}" destId="{E48A8BEE-2D9A-4A6F-BA8B-3E8FC24852FD}" srcOrd="4" destOrd="0" presId="urn:microsoft.com/office/officeart/2005/8/layout/hierarchy3"/>
    <dgm:cxn modelId="{C50437A4-B4EC-4EE3-B202-3C5332520273}" type="presParOf" srcId="{16C6E094-3C32-4DA7-A6D4-74B5F871F91D}" destId="{1825D846-102E-4DD9-B888-63FB4131025C}" srcOrd="5" destOrd="0" presId="urn:microsoft.com/office/officeart/2005/8/layout/hierarchy3"/>
    <dgm:cxn modelId="{DF2A9206-1408-4F5B-A461-8DC4050769F8}" type="presParOf" srcId="{8B5968BE-A5B5-45A2-BFC1-4AA8D9433FE0}" destId="{069A2331-88BA-4374-9BA8-51CA885307F8}" srcOrd="3" destOrd="0" presId="urn:microsoft.com/office/officeart/2005/8/layout/hierarchy3"/>
    <dgm:cxn modelId="{3561E1B5-DD03-45F0-90CF-AD6DE337E815}" type="presParOf" srcId="{069A2331-88BA-4374-9BA8-51CA885307F8}" destId="{09EBE695-7115-4741-A8D8-2D4348BD8286}" srcOrd="0" destOrd="0" presId="urn:microsoft.com/office/officeart/2005/8/layout/hierarchy3"/>
    <dgm:cxn modelId="{9F63E428-8B24-4D2F-86D2-1798EA3C557F}" type="presParOf" srcId="{09EBE695-7115-4741-A8D8-2D4348BD8286}" destId="{084E39B0-51FB-4BC1-A2BD-A3DD7983F6BA}" srcOrd="0" destOrd="0" presId="urn:microsoft.com/office/officeart/2005/8/layout/hierarchy3"/>
    <dgm:cxn modelId="{FA0A565A-D56C-4A01-AC1B-BC1C5AED8526}" type="presParOf" srcId="{09EBE695-7115-4741-A8D8-2D4348BD8286}" destId="{43A6A84A-B731-4F3E-9834-3DC88F491A5E}" srcOrd="1" destOrd="0" presId="urn:microsoft.com/office/officeart/2005/8/layout/hierarchy3"/>
    <dgm:cxn modelId="{ECC1E52F-BCEF-492B-8B12-9B69EA04DF19}" type="presParOf" srcId="{069A2331-88BA-4374-9BA8-51CA885307F8}" destId="{0DCC7DDD-3112-4298-B1DC-37969053DCC9}" srcOrd="1" destOrd="0" presId="urn:microsoft.com/office/officeart/2005/8/layout/hierarchy3"/>
    <dgm:cxn modelId="{AA51E5FC-3F6E-4B2E-BDD1-3047B5A0627D}" type="presParOf" srcId="{0DCC7DDD-3112-4298-B1DC-37969053DCC9}" destId="{921CDF19-D23D-4309-BF38-CF7B7C307165}" srcOrd="0" destOrd="0" presId="urn:microsoft.com/office/officeart/2005/8/layout/hierarchy3"/>
    <dgm:cxn modelId="{99D52538-A9EA-4E4B-B4C3-56E190533D47}" type="presParOf" srcId="{0DCC7DDD-3112-4298-B1DC-37969053DCC9}" destId="{29C416A4-0314-4BDC-8FB1-2746B44A2D5C}" srcOrd="1" destOrd="0" presId="urn:microsoft.com/office/officeart/2005/8/layout/hierarchy3"/>
    <dgm:cxn modelId="{E9381DC8-4256-458A-8831-34F73816B271}" type="presParOf" srcId="{0DCC7DDD-3112-4298-B1DC-37969053DCC9}" destId="{7312AEBF-5142-4DF8-ABA2-DFA98FC6628F}" srcOrd="2" destOrd="0" presId="urn:microsoft.com/office/officeart/2005/8/layout/hierarchy3"/>
    <dgm:cxn modelId="{1E93D804-174E-42CF-BC14-99B9EF69A8B8}" type="presParOf" srcId="{0DCC7DDD-3112-4298-B1DC-37969053DCC9}" destId="{80AADE29-BF46-471D-A7B8-1781FB3DB810}" srcOrd="3" destOrd="0" presId="urn:microsoft.com/office/officeart/2005/8/layout/hierarchy3"/>
    <dgm:cxn modelId="{1C328A1F-BB08-45F9-9E00-5F09B834DDDF}" type="presParOf" srcId="{0DCC7DDD-3112-4298-B1DC-37969053DCC9}" destId="{C9B56AB3-ADE7-40DD-92AF-01E1D3480B56}" srcOrd="4" destOrd="0" presId="urn:microsoft.com/office/officeart/2005/8/layout/hierarchy3"/>
    <dgm:cxn modelId="{6FE888B1-38C4-499F-BC57-B37E8E04C2E9}" type="presParOf" srcId="{0DCC7DDD-3112-4298-B1DC-37969053DCC9}" destId="{E71B7F4F-5CC0-4AC3-BF7F-EF76DED28195}" srcOrd="5" destOrd="0" presId="urn:microsoft.com/office/officeart/2005/8/layout/hierarchy3"/>
    <dgm:cxn modelId="{F45F6D80-027C-4A6A-B9B5-135043607C5B}" type="presParOf" srcId="{8B5968BE-A5B5-45A2-BFC1-4AA8D9433FE0}" destId="{41458D15-381C-4540-97D6-30C1E6C277F7}" srcOrd="4" destOrd="0" presId="urn:microsoft.com/office/officeart/2005/8/layout/hierarchy3"/>
    <dgm:cxn modelId="{A02254E0-14B2-4D6A-934A-A95F3EBB6001}" type="presParOf" srcId="{41458D15-381C-4540-97D6-30C1E6C277F7}" destId="{4B2BD09A-CCA7-4E53-9C91-9B398632710B}" srcOrd="0" destOrd="0" presId="urn:microsoft.com/office/officeart/2005/8/layout/hierarchy3"/>
    <dgm:cxn modelId="{CF9F9C10-1CBE-4947-82E3-B4EE3C92CC20}" type="presParOf" srcId="{4B2BD09A-CCA7-4E53-9C91-9B398632710B}" destId="{6FBC9945-CAF7-4500-9601-3D242C4C6EAA}" srcOrd="0" destOrd="0" presId="urn:microsoft.com/office/officeart/2005/8/layout/hierarchy3"/>
    <dgm:cxn modelId="{AE24904A-1FFF-422A-91A1-DB4F16A6AFF7}" type="presParOf" srcId="{4B2BD09A-CCA7-4E53-9C91-9B398632710B}" destId="{8B2722C9-5F3F-48FA-B6DF-5838428C127A}" srcOrd="1" destOrd="0" presId="urn:microsoft.com/office/officeart/2005/8/layout/hierarchy3"/>
    <dgm:cxn modelId="{FCB914CC-4783-4CC7-9825-9971316FD073}" type="presParOf" srcId="{41458D15-381C-4540-97D6-30C1E6C277F7}" destId="{21940296-EBCF-4E58-86CF-F1F9D69E1C28}" srcOrd="1" destOrd="0" presId="urn:microsoft.com/office/officeart/2005/8/layout/hierarchy3"/>
    <dgm:cxn modelId="{ED6A446A-6583-4B4D-B64F-3EBFA188A337}" type="presParOf" srcId="{21940296-EBCF-4E58-86CF-F1F9D69E1C28}" destId="{33346BB0-D0CB-4C08-A0B4-D151810D98A3}" srcOrd="0" destOrd="0" presId="urn:microsoft.com/office/officeart/2005/8/layout/hierarchy3"/>
    <dgm:cxn modelId="{56B78D62-63FE-4868-9EE9-913A62927C3C}" type="presParOf" srcId="{21940296-EBCF-4E58-86CF-F1F9D69E1C28}" destId="{CB36234C-EE42-4A8C-915C-F1B02ADA4182}" srcOrd="1" destOrd="0" presId="urn:microsoft.com/office/officeart/2005/8/layout/hierarchy3"/>
    <dgm:cxn modelId="{9EB09187-3D9B-4496-9F70-175805AFD9EC}" type="presParOf" srcId="{21940296-EBCF-4E58-86CF-F1F9D69E1C28}" destId="{672A4A8E-F2D2-4B3A-A923-05F5450837B3}" srcOrd="2" destOrd="0" presId="urn:microsoft.com/office/officeart/2005/8/layout/hierarchy3"/>
    <dgm:cxn modelId="{A63614F3-335E-4FA9-91B3-080040CCCA3B}" type="presParOf" srcId="{21940296-EBCF-4E58-86CF-F1F9D69E1C28}" destId="{7F0FF5FF-6978-453D-8F0E-7E55B6876C6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81E43D-2CCF-4B46-B281-C3888A91E6E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DAB358-4DA5-4FA2-9687-A4E60EF4F027}">
      <dgm:prSet/>
      <dgm:spPr/>
      <dgm:t>
        <a:bodyPr/>
        <a:lstStyle/>
        <a:p>
          <a:br>
            <a:rPr lang="en-GB" b="1" dirty="0"/>
          </a:br>
          <a:endParaRPr lang="en-US" dirty="0"/>
        </a:p>
      </dgm:t>
    </dgm:pt>
    <dgm:pt modelId="{380D469A-FC39-472D-B64B-AA043BD8E564}" type="parTrans" cxnId="{F1A35C2B-6DCB-4C02-85CD-19E61ABA14F2}">
      <dgm:prSet/>
      <dgm:spPr/>
      <dgm:t>
        <a:bodyPr/>
        <a:lstStyle/>
        <a:p>
          <a:endParaRPr lang="en-US"/>
        </a:p>
      </dgm:t>
    </dgm:pt>
    <dgm:pt modelId="{B234E3F6-CBA6-4C17-B412-B3ABB5D5299F}" type="sibTrans" cxnId="{F1A35C2B-6DCB-4C02-85CD-19E61ABA14F2}">
      <dgm:prSet/>
      <dgm:spPr/>
      <dgm:t>
        <a:bodyPr/>
        <a:lstStyle/>
        <a:p>
          <a:endParaRPr lang="en-US"/>
        </a:p>
      </dgm:t>
    </dgm:pt>
    <dgm:pt modelId="{7481A96F-C198-48F5-A060-074FA85D1E44}">
      <dgm:prSet custT="1"/>
      <dgm:spPr/>
      <dgm:t>
        <a:bodyPr/>
        <a:lstStyle/>
        <a:p>
          <a:r>
            <a:rPr lang="en-GB" sz="2800" b="1" dirty="0">
              <a:solidFill>
                <a:schemeClr val="accent2"/>
              </a:solidFill>
            </a:rPr>
            <a:t>Small Training Set </a:t>
          </a:r>
          <a:r>
            <a:rPr lang="en-GB" sz="2800" dirty="0">
              <a:solidFill>
                <a:schemeClr val="accent2"/>
              </a:solidFill>
            </a:rPr>
            <a:t>– </a:t>
          </a:r>
          <a:r>
            <a:rPr lang="en-GB" sz="2800" dirty="0"/>
            <a:t>Our dataset of ~50 samples wasn’t large enough for meaningful LaTeX learning, even for LLMs that are known for fast and efficient learning.</a:t>
          </a:r>
          <a:endParaRPr lang="en-US" sz="2800" dirty="0"/>
        </a:p>
      </dgm:t>
    </dgm:pt>
    <dgm:pt modelId="{A604E53A-3DFC-4110-AF8D-FF5AF74DB381}" type="parTrans" cxnId="{469ECDA8-0644-417A-AAFA-B30394830BFD}">
      <dgm:prSet/>
      <dgm:spPr/>
      <dgm:t>
        <a:bodyPr/>
        <a:lstStyle/>
        <a:p>
          <a:endParaRPr lang="en-US"/>
        </a:p>
      </dgm:t>
    </dgm:pt>
    <dgm:pt modelId="{C9534554-FD6F-4C4E-95FF-C96464AF65CB}" type="sibTrans" cxnId="{469ECDA8-0644-417A-AAFA-B30394830BFD}">
      <dgm:prSet/>
      <dgm:spPr/>
      <dgm:t>
        <a:bodyPr/>
        <a:lstStyle/>
        <a:p>
          <a:endParaRPr lang="en-US"/>
        </a:p>
      </dgm:t>
    </dgm:pt>
    <dgm:pt modelId="{BB812CB6-5E44-49E8-B916-95A7B3022172}">
      <dgm:prSet custT="1"/>
      <dgm:spPr/>
      <dgm:t>
        <a:bodyPr/>
        <a:lstStyle/>
        <a:p>
          <a:r>
            <a:rPr lang="en-GB" sz="3100" b="1" dirty="0">
              <a:solidFill>
                <a:schemeClr val="accent2"/>
              </a:solidFill>
            </a:rPr>
            <a:t>Disrupted Reasoning</a:t>
          </a:r>
          <a:r>
            <a:rPr lang="en-GB" sz="3100" dirty="0">
              <a:solidFill>
                <a:schemeClr val="accent2"/>
              </a:solidFill>
            </a:rPr>
            <a:t> – </a:t>
          </a:r>
          <a:r>
            <a:rPr lang="en-GB" sz="2800" dirty="0"/>
            <a:t>Fine-tuning without Chain-of-Thought likely broke its natural stepwise thinking.</a:t>
          </a:r>
          <a:br>
            <a:rPr lang="en-GB" sz="3100" dirty="0"/>
          </a:br>
          <a:endParaRPr lang="en-US" sz="3100" dirty="0"/>
        </a:p>
      </dgm:t>
    </dgm:pt>
    <dgm:pt modelId="{92D8E986-E67B-41FF-9BEA-C8E1245493C1}" type="parTrans" cxnId="{43DE27DE-73A2-43EA-8EF9-F474B17FF056}">
      <dgm:prSet/>
      <dgm:spPr/>
      <dgm:t>
        <a:bodyPr/>
        <a:lstStyle/>
        <a:p>
          <a:endParaRPr lang="en-US"/>
        </a:p>
      </dgm:t>
    </dgm:pt>
    <dgm:pt modelId="{A73DD329-2657-4056-800F-D1E2617B820E}" type="sibTrans" cxnId="{43DE27DE-73A2-43EA-8EF9-F474B17FF056}">
      <dgm:prSet/>
      <dgm:spPr/>
      <dgm:t>
        <a:bodyPr/>
        <a:lstStyle/>
        <a:p>
          <a:endParaRPr lang="en-US"/>
        </a:p>
      </dgm:t>
    </dgm:pt>
    <dgm:pt modelId="{7D7E0426-7E71-465C-B36F-6B6D0E546ABF}" type="pres">
      <dgm:prSet presAssocID="{6281E43D-2CCF-4B46-B281-C3888A91E6E3}" presName="vert0" presStyleCnt="0">
        <dgm:presLayoutVars>
          <dgm:dir/>
          <dgm:animOne val="branch"/>
          <dgm:animLvl val="lvl"/>
        </dgm:presLayoutVars>
      </dgm:prSet>
      <dgm:spPr/>
    </dgm:pt>
    <dgm:pt modelId="{2687A01B-B42E-4EAE-BC37-860B81C2C03D}" type="pres">
      <dgm:prSet presAssocID="{A1DAB358-4DA5-4FA2-9687-A4E60EF4F027}" presName="thickLine" presStyleLbl="alignNode1" presStyleIdx="0" presStyleCnt="1"/>
      <dgm:spPr/>
    </dgm:pt>
    <dgm:pt modelId="{5F0E3AD5-E5B6-430B-990E-0536098DE95B}" type="pres">
      <dgm:prSet presAssocID="{A1DAB358-4DA5-4FA2-9687-A4E60EF4F027}" presName="horz1" presStyleCnt="0"/>
      <dgm:spPr/>
    </dgm:pt>
    <dgm:pt modelId="{39DAD7BE-0D77-4E26-A54C-D76569F45790}" type="pres">
      <dgm:prSet presAssocID="{A1DAB358-4DA5-4FA2-9687-A4E60EF4F027}" presName="tx1" presStyleLbl="revTx" presStyleIdx="0" presStyleCnt="3"/>
      <dgm:spPr/>
    </dgm:pt>
    <dgm:pt modelId="{D688BF53-DA4E-4824-A70C-8614F51D2C4F}" type="pres">
      <dgm:prSet presAssocID="{A1DAB358-4DA5-4FA2-9687-A4E60EF4F027}" presName="vert1" presStyleCnt="0"/>
      <dgm:spPr/>
    </dgm:pt>
    <dgm:pt modelId="{9EA04EB7-ADD5-4BB6-83C6-99F4E4BAE6D8}" type="pres">
      <dgm:prSet presAssocID="{7481A96F-C198-48F5-A060-074FA85D1E44}" presName="vertSpace2a" presStyleCnt="0"/>
      <dgm:spPr/>
    </dgm:pt>
    <dgm:pt modelId="{3AD7BAB6-DFAE-4B48-8586-A3F5CE6F49C9}" type="pres">
      <dgm:prSet presAssocID="{7481A96F-C198-48F5-A060-074FA85D1E44}" presName="horz2" presStyleCnt="0"/>
      <dgm:spPr/>
    </dgm:pt>
    <dgm:pt modelId="{5094A789-070B-499C-8116-8B8715A0DC49}" type="pres">
      <dgm:prSet presAssocID="{7481A96F-C198-48F5-A060-074FA85D1E44}" presName="horzSpace2" presStyleCnt="0"/>
      <dgm:spPr/>
    </dgm:pt>
    <dgm:pt modelId="{8D8F537D-512A-4834-A146-EB97D54DBCFF}" type="pres">
      <dgm:prSet presAssocID="{7481A96F-C198-48F5-A060-074FA85D1E44}" presName="tx2" presStyleLbl="revTx" presStyleIdx="1" presStyleCnt="3" custScaleX="265134"/>
      <dgm:spPr/>
    </dgm:pt>
    <dgm:pt modelId="{742A7023-4598-423D-B108-9C5E491F75DC}" type="pres">
      <dgm:prSet presAssocID="{7481A96F-C198-48F5-A060-074FA85D1E44}" presName="vert2" presStyleCnt="0"/>
      <dgm:spPr/>
    </dgm:pt>
    <dgm:pt modelId="{6A91A490-7B84-488D-AF51-9F52E693ED9E}" type="pres">
      <dgm:prSet presAssocID="{7481A96F-C198-48F5-A060-074FA85D1E44}" presName="thinLine2b" presStyleLbl="callout" presStyleIdx="0" presStyleCnt="2"/>
      <dgm:spPr/>
    </dgm:pt>
    <dgm:pt modelId="{3BED5A8A-08DF-4D4F-B572-CCAACCC65361}" type="pres">
      <dgm:prSet presAssocID="{7481A96F-C198-48F5-A060-074FA85D1E44}" presName="vertSpace2b" presStyleCnt="0"/>
      <dgm:spPr/>
    </dgm:pt>
    <dgm:pt modelId="{35C46BA0-12D2-4D13-A949-C81D4459444D}" type="pres">
      <dgm:prSet presAssocID="{BB812CB6-5E44-49E8-B916-95A7B3022172}" presName="horz2" presStyleCnt="0"/>
      <dgm:spPr/>
    </dgm:pt>
    <dgm:pt modelId="{237EFA30-F14D-4D56-867E-D9077874F307}" type="pres">
      <dgm:prSet presAssocID="{BB812CB6-5E44-49E8-B916-95A7B3022172}" presName="horzSpace2" presStyleCnt="0"/>
      <dgm:spPr/>
    </dgm:pt>
    <dgm:pt modelId="{89D019F9-314A-43F4-ACBC-C5532A29970C}" type="pres">
      <dgm:prSet presAssocID="{BB812CB6-5E44-49E8-B916-95A7B3022172}" presName="tx2" presStyleLbl="revTx" presStyleIdx="2" presStyleCnt="3" custScaleX="292808"/>
      <dgm:spPr/>
    </dgm:pt>
    <dgm:pt modelId="{E7948F17-3682-4B3D-B92F-1088CD7FCE59}" type="pres">
      <dgm:prSet presAssocID="{BB812CB6-5E44-49E8-B916-95A7B3022172}" presName="vert2" presStyleCnt="0"/>
      <dgm:spPr/>
    </dgm:pt>
    <dgm:pt modelId="{6EA10B85-BC2F-4E4C-BD57-0EDE990EA1C4}" type="pres">
      <dgm:prSet presAssocID="{BB812CB6-5E44-49E8-B916-95A7B3022172}" presName="thinLine2b" presStyleLbl="callout" presStyleIdx="1" presStyleCnt="2"/>
      <dgm:spPr/>
    </dgm:pt>
    <dgm:pt modelId="{D9F5B711-F27A-499C-8C25-25B0A5B3F2E2}" type="pres">
      <dgm:prSet presAssocID="{BB812CB6-5E44-49E8-B916-95A7B3022172}" presName="vertSpace2b" presStyleCnt="0"/>
      <dgm:spPr/>
    </dgm:pt>
  </dgm:ptLst>
  <dgm:cxnLst>
    <dgm:cxn modelId="{F1A35C2B-6DCB-4C02-85CD-19E61ABA14F2}" srcId="{6281E43D-2CCF-4B46-B281-C3888A91E6E3}" destId="{A1DAB358-4DA5-4FA2-9687-A4E60EF4F027}" srcOrd="0" destOrd="0" parTransId="{380D469A-FC39-472D-B64B-AA043BD8E564}" sibTransId="{B234E3F6-CBA6-4C17-B412-B3ABB5D5299F}"/>
    <dgm:cxn modelId="{41BA208A-BAE1-4D8F-95A3-86CFCF3A5CE8}" type="presOf" srcId="{BB812CB6-5E44-49E8-B916-95A7B3022172}" destId="{89D019F9-314A-43F4-ACBC-C5532A29970C}" srcOrd="0" destOrd="0" presId="urn:microsoft.com/office/officeart/2008/layout/LinedList"/>
    <dgm:cxn modelId="{BAA2F98D-C0B4-40D7-BE45-765D390943F0}" type="presOf" srcId="{7481A96F-C198-48F5-A060-074FA85D1E44}" destId="{8D8F537D-512A-4834-A146-EB97D54DBCFF}" srcOrd="0" destOrd="0" presId="urn:microsoft.com/office/officeart/2008/layout/LinedList"/>
    <dgm:cxn modelId="{469ECDA8-0644-417A-AAFA-B30394830BFD}" srcId="{A1DAB358-4DA5-4FA2-9687-A4E60EF4F027}" destId="{7481A96F-C198-48F5-A060-074FA85D1E44}" srcOrd="0" destOrd="0" parTransId="{A604E53A-3DFC-4110-AF8D-FF5AF74DB381}" sibTransId="{C9534554-FD6F-4C4E-95FF-C96464AF65CB}"/>
    <dgm:cxn modelId="{70FECEB9-31A8-44ED-A4D1-01C4D4895D23}" type="presOf" srcId="{A1DAB358-4DA5-4FA2-9687-A4E60EF4F027}" destId="{39DAD7BE-0D77-4E26-A54C-D76569F45790}" srcOrd="0" destOrd="0" presId="urn:microsoft.com/office/officeart/2008/layout/LinedList"/>
    <dgm:cxn modelId="{43DE27DE-73A2-43EA-8EF9-F474B17FF056}" srcId="{A1DAB358-4DA5-4FA2-9687-A4E60EF4F027}" destId="{BB812CB6-5E44-49E8-B916-95A7B3022172}" srcOrd="1" destOrd="0" parTransId="{92D8E986-E67B-41FF-9BEA-C8E1245493C1}" sibTransId="{A73DD329-2657-4056-800F-D1E2617B820E}"/>
    <dgm:cxn modelId="{BAC053E1-EDE2-464D-B82B-13DB9BE93C3B}" type="presOf" srcId="{6281E43D-2CCF-4B46-B281-C3888A91E6E3}" destId="{7D7E0426-7E71-465C-B36F-6B6D0E546ABF}" srcOrd="0" destOrd="0" presId="urn:microsoft.com/office/officeart/2008/layout/LinedList"/>
    <dgm:cxn modelId="{091A6F5C-3713-4576-8864-4AFBD505BA39}" type="presParOf" srcId="{7D7E0426-7E71-465C-B36F-6B6D0E546ABF}" destId="{2687A01B-B42E-4EAE-BC37-860B81C2C03D}" srcOrd="0" destOrd="0" presId="urn:microsoft.com/office/officeart/2008/layout/LinedList"/>
    <dgm:cxn modelId="{06A60A5D-8F94-4034-87E1-5AC9EAE401BB}" type="presParOf" srcId="{7D7E0426-7E71-465C-B36F-6B6D0E546ABF}" destId="{5F0E3AD5-E5B6-430B-990E-0536098DE95B}" srcOrd="1" destOrd="0" presId="urn:microsoft.com/office/officeart/2008/layout/LinedList"/>
    <dgm:cxn modelId="{E9274211-C48D-442D-B9C2-5F87B3A8BDE5}" type="presParOf" srcId="{5F0E3AD5-E5B6-430B-990E-0536098DE95B}" destId="{39DAD7BE-0D77-4E26-A54C-D76569F45790}" srcOrd="0" destOrd="0" presId="urn:microsoft.com/office/officeart/2008/layout/LinedList"/>
    <dgm:cxn modelId="{BE5CDB4B-0112-4BC8-B3D7-C7FDF94281D3}" type="presParOf" srcId="{5F0E3AD5-E5B6-430B-990E-0536098DE95B}" destId="{D688BF53-DA4E-4824-A70C-8614F51D2C4F}" srcOrd="1" destOrd="0" presId="urn:microsoft.com/office/officeart/2008/layout/LinedList"/>
    <dgm:cxn modelId="{0EB4F9F3-F361-47A3-B2B1-AB4C7726E6A0}" type="presParOf" srcId="{D688BF53-DA4E-4824-A70C-8614F51D2C4F}" destId="{9EA04EB7-ADD5-4BB6-83C6-99F4E4BAE6D8}" srcOrd="0" destOrd="0" presId="urn:microsoft.com/office/officeart/2008/layout/LinedList"/>
    <dgm:cxn modelId="{37BD2AED-0E15-4CDB-B162-56CF6E7B8FBC}" type="presParOf" srcId="{D688BF53-DA4E-4824-A70C-8614F51D2C4F}" destId="{3AD7BAB6-DFAE-4B48-8586-A3F5CE6F49C9}" srcOrd="1" destOrd="0" presId="urn:microsoft.com/office/officeart/2008/layout/LinedList"/>
    <dgm:cxn modelId="{01423CC3-4259-4448-ACCA-6869ED67EAE7}" type="presParOf" srcId="{3AD7BAB6-DFAE-4B48-8586-A3F5CE6F49C9}" destId="{5094A789-070B-499C-8116-8B8715A0DC49}" srcOrd="0" destOrd="0" presId="urn:microsoft.com/office/officeart/2008/layout/LinedList"/>
    <dgm:cxn modelId="{B93C012F-D8D4-48E2-93B1-8FBA7C2268AC}" type="presParOf" srcId="{3AD7BAB6-DFAE-4B48-8586-A3F5CE6F49C9}" destId="{8D8F537D-512A-4834-A146-EB97D54DBCFF}" srcOrd="1" destOrd="0" presId="urn:microsoft.com/office/officeart/2008/layout/LinedList"/>
    <dgm:cxn modelId="{4C47EC5B-517D-4E0C-9334-2CC2E9355D28}" type="presParOf" srcId="{3AD7BAB6-DFAE-4B48-8586-A3F5CE6F49C9}" destId="{742A7023-4598-423D-B108-9C5E491F75DC}" srcOrd="2" destOrd="0" presId="urn:microsoft.com/office/officeart/2008/layout/LinedList"/>
    <dgm:cxn modelId="{C5A3CA51-35B4-4CAE-84D1-E5167B038C57}" type="presParOf" srcId="{D688BF53-DA4E-4824-A70C-8614F51D2C4F}" destId="{6A91A490-7B84-488D-AF51-9F52E693ED9E}" srcOrd="2" destOrd="0" presId="urn:microsoft.com/office/officeart/2008/layout/LinedList"/>
    <dgm:cxn modelId="{0EA9F08B-6F35-4D50-B856-7D73D80B2C67}" type="presParOf" srcId="{D688BF53-DA4E-4824-A70C-8614F51D2C4F}" destId="{3BED5A8A-08DF-4D4F-B572-CCAACCC65361}" srcOrd="3" destOrd="0" presId="urn:microsoft.com/office/officeart/2008/layout/LinedList"/>
    <dgm:cxn modelId="{B6BF7729-C087-4D2F-93A2-B937611F3A08}" type="presParOf" srcId="{D688BF53-DA4E-4824-A70C-8614F51D2C4F}" destId="{35C46BA0-12D2-4D13-A949-C81D4459444D}" srcOrd="4" destOrd="0" presId="urn:microsoft.com/office/officeart/2008/layout/LinedList"/>
    <dgm:cxn modelId="{EE0EBDCF-7534-43AD-9692-233833BA7F5D}" type="presParOf" srcId="{35C46BA0-12D2-4D13-A949-C81D4459444D}" destId="{237EFA30-F14D-4D56-867E-D9077874F307}" srcOrd="0" destOrd="0" presId="urn:microsoft.com/office/officeart/2008/layout/LinedList"/>
    <dgm:cxn modelId="{0C151BA3-C937-4CFF-AD0E-09531F1D05D7}" type="presParOf" srcId="{35C46BA0-12D2-4D13-A949-C81D4459444D}" destId="{89D019F9-314A-43F4-ACBC-C5532A29970C}" srcOrd="1" destOrd="0" presId="urn:microsoft.com/office/officeart/2008/layout/LinedList"/>
    <dgm:cxn modelId="{C4111413-295C-4235-B6BE-23D6E0C8E331}" type="presParOf" srcId="{35C46BA0-12D2-4D13-A949-C81D4459444D}" destId="{E7948F17-3682-4B3D-B92F-1088CD7FCE59}" srcOrd="2" destOrd="0" presId="urn:microsoft.com/office/officeart/2008/layout/LinedList"/>
    <dgm:cxn modelId="{303CEFB4-393A-488D-9631-07A2B5128C85}" type="presParOf" srcId="{D688BF53-DA4E-4824-A70C-8614F51D2C4F}" destId="{6EA10B85-BC2F-4E4C-BD57-0EDE990EA1C4}" srcOrd="5" destOrd="0" presId="urn:microsoft.com/office/officeart/2008/layout/LinedList"/>
    <dgm:cxn modelId="{3C42E9CD-1194-4F63-AE30-AE727BE94628}" type="presParOf" srcId="{D688BF53-DA4E-4824-A70C-8614F51D2C4F}" destId="{D9F5B711-F27A-499C-8C25-25B0A5B3F2E2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7110B2-CDDB-4650-A230-0C85B23EA75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863E44-F244-466D-BCCD-F7FB58DC4463}">
      <dgm:prSet/>
      <dgm:spPr/>
      <dgm:t>
        <a:bodyPr/>
        <a:lstStyle/>
        <a:p>
          <a:pPr>
            <a:defRPr b="1"/>
          </a:pPr>
          <a:r>
            <a:rPr lang="en-US" b="0" i="0" baseline="0" dirty="0"/>
            <a:t>Label Embedding</a:t>
          </a:r>
          <a:endParaRPr lang="en-US" dirty="0"/>
        </a:p>
      </dgm:t>
    </dgm:pt>
    <dgm:pt modelId="{57DB8651-A1CC-4B3E-95B2-A9E375FB82D7}" type="parTrans" cxnId="{EAA27BC1-CBF3-4025-96D7-08F2E15554C9}">
      <dgm:prSet/>
      <dgm:spPr/>
      <dgm:t>
        <a:bodyPr/>
        <a:lstStyle/>
        <a:p>
          <a:endParaRPr lang="en-US"/>
        </a:p>
      </dgm:t>
    </dgm:pt>
    <dgm:pt modelId="{2B13E718-126C-464D-93B4-12787D8B52D7}" type="sibTrans" cxnId="{EAA27BC1-CBF3-4025-96D7-08F2E15554C9}">
      <dgm:prSet/>
      <dgm:spPr/>
      <dgm:t>
        <a:bodyPr/>
        <a:lstStyle/>
        <a:p>
          <a:endParaRPr lang="en-US"/>
        </a:p>
      </dgm:t>
    </dgm:pt>
    <dgm:pt modelId="{A4F4AE55-7B5C-4D37-849A-CD2633DB7E34}">
      <dgm:prSet/>
      <dgm:spPr/>
      <dgm:t>
        <a:bodyPr/>
        <a:lstStyle/>
        <a:p>
          <a:r>
            <a:rPr lang="en-US" b="0" i="0" baseline="0"/>
            <a:t>converts class indices into learnable vectors</a:t>
          </a:r>
          <a:endParaRPr lang="en-US"/>
        </a:p>
      </dgm:t>
    </dgm:pt>
    <dgm:pt modelId="{B2D67260-C9D3-437D-B4AE-CD3720DF15B0}" type="parTrans" cxnId="{9E3A48F2-FF80-45A3-8C3C-4E1E1A183A7E}">
      <dgm:prSet/>
      <dgm:spPr/>
      <dgm:t>
        <a:bodyPr/>
        <a:lstStyle/>
        <a:p>
          <a:endParaRPr lang="en-US"/>
        </a:p>
      </dgm:t>
    </dgm:pt>
    <dgm:pt modelId="{BF26E9B1-5248-4DF0-A91B-AA81004795DF}" type="sibTrans" cxnId="{9E3A48F2-FF80-45A3-8C3C-4E1E1A183A7E}">
      <dgm:prSet/>
      <dgm:spPr/>
      <dgm:t>
        <a:bodyPr/>
        <a:lstStyle/>
        <a:p>
          <a:endParaRPr lang="en-US"/>
        </a:p>
      </dgm:t>
    </dgm:pt>
    <dgm:pt modelId="{F72E0C31-56C3-4F68-82A9-66106D9D6BCA}">
      <dgm:prSet/>
      <dgm:spPr/>
      <dgm:t>
        <a:bodyPr/>
        <a:lstStyle/>
        <a:p>
          <a:pPr>
            <a:defRPr b="1"/>
          </a:pPr>
          <a:r>
            <a:rPr lang="en-US" b="0" i="0" baseline="0" dirty="0"/>
            <a:t> Linear Projection and </a:t>
          </a:r>
          <a:r>
            <a:rPr lang="en-US" b="0" i="0" baseline="0" dirty="0" err="1"/>
            <a:t>Upsampling</a:t>
          </a:r>
          <a:endParaRPr lang="en-US" dirty="0"/>
        </a:p>
      </dgm:t>
    </dgm:pt>
    <dgm:pt modelId="{075CCF2B-0E58-4294-AFCE-389E521661DF}" type="parTrans" cxnId="{3461FE88-9510-40BA-A3C3-EAE7D12E478E}">
      <dgm:prSet/>
      <dgm:spPr/>
      <dgm:t>
        <a:bodyPr/>
        <a:lstStyle/>
        <a:p>
          <a:endParaRPr lang="en-US"/>
        </a:p>
      </dgm:t>
    </dgm:pt>
    <dgm:pt modelId="{1B7C1BE4-F26F-446C-8B6D-95DE8F51DC9F}" type="sibTrans" cxnId="{3461FE88-9510-40BA-A3C3-EAE7D12E478E}">
      <dgm:prSet/>
      <dgm:spPr/>
      <dgm:t>
        <a:bodyPr/>
        <a:lstStyle/>
        <a:p>
          <a:endParaRPr lang="en-US"/>
        </a:p>
      </dgm:t>
    </dgm:pt>
    <dgm:pt modelId="{E1EF270D-458E-4A89-A5AA-7DFF6B9EAB0C}">
      <dgm:prSet/>
      <dgm:spPr/>
      <dgm:t>
        <a:bodyPr/>
        <a:lstStyle/>
        <a:p>
          <a:r>
            <a:rPr lang="en-US" b="0" i="0" baseline="0"/>
            <a:t>a single latent vector</a:t>
          </a:r>
          <a:r>
            <a:rPr lang="en-US"/>
            <a:t> that </a:t>
          </a:r>
          <a:r>
            <a:rPr lang="en-US" b="0" i="0" baseline="0"/>
            <a:t>is projected to a higher-dimensional space and reshaped</a:t>
          </a:r>
          <a:r>
            <a:rPr lang="en-US"/>
            <a:t> </a:t>
          </a:r>
          <a:r>
            <a:rPr lang="en-US" b="0" i="0" baseline="0"/>
            <a:t>into a small feature map.</a:t>
          </a:r>
          <a:endParaRPr lang="en-US"/>
        </a:p>
      </dgm:t>
    </dgm:pt>
    <dgm:pt modelId="{0E1C7621-BBB0-4183-BE5E-AB0B3CBBD371}" type="parTrans" cxnId="{9BD7F1CB-EA56-4E39-9F5C-FB62917D34E8}">
      <dgm:prSet/>
      <dgm:spPr/>
      <dgm:t>
        <a:bodyPr/>
        <a:lstStyle/>
        <a:p>
          <a:endParaRPr lang="en-US"/>
        </a:p>
      </dgm:t>
    </dgm:pt>
    <dgm:pt modelId="{FA46F1F6-3688-40CD-981E-A52E77C2C616}" type="sibTrans" cxnId="{9BD7F1CB-EA56-4E39-9F5C-FB62917D34E8}">
      <dgm:prSet/>
      <dgm:spPr/>
      <dgm:t>
        <a:bodyPr/>
        <a:lstStyle/>
        <a:p>
          <a:endParaRPr lang="en-US"/>
        </a:p>
      </dgm:t>
    </dgm:pt>
    <dgm:pt modelId="{5F1D7E4D-7811-4F5C-8823-E92F89386FC8}">
      <dgm:prSet/>
      <dgm:spPr/>
      <dgm:t>
        <a:bodyPr/>
        <a:lstStyle/>
        <a:p>
          <a:pPr>
            <a:defRPr b="1"/>
          </a:pPr>
          <a:r>
            <a:rPr lang="en-US" b="0" i="0" baseline="0" dirty="0"/>
            <a:t> Convolutional Refinement</a:t>
          </a:r>
          <a:endParaRPr lang="en-US" dirty="0"/>
        </a:p>
      </dgm:t>
    </dgm:pt>
    <dgm:pt modelId="{A54A7816-2CB2-41E2-98EB-7DCA76A10984}" type="parTrans" cxnId="{56D9803F-5858-4FFB-AD2E-8902EB898394}">
      <dgm:prSet/>
      <dgm:spPr/>
      <dgm:t>
        <a:bodyPr/>
        <a:lstStyle/>
        <a:p>
          <a:endParaRPr lang="en-US"/>
        </a:p>
      </dgm:t>
    </dgm:pt>
    <dgm:pt modelId="{958F7EF6-B5CD-4C77-A196-124B539885E9}" type="sibTrans" cxnId="{56D9803F-5858-4FFB-AD2E-8902EB898394}">
      <dgm:prSet/>
      <dgm:spPr/>
      <dgm:t>
        <a:bodyPr/>
        <a:lstStyle/>
        <a:p>
          <a:endParaRPr lang="en-US"/>
        </a:p>
      </dgm:t>
    </dgm:pt>
    <dgm:pt modelId="{3F8D2C00-E4A7-44D5-94B1-9AC5B0211E46}">
      <dgm:prSet/>
      <dgm:spPr/>
      <dgm:t>
        <a:bodyPr/>
        <a:lstStyle/>
        <a:p>
          <a:r>
            <a:rPr lang="en-US" b="0" i="0" baseline="0" dirty="0"/>
            <a:t>several convolutional layers, batch normalization, Leaky </a:t>
          </a:r>
          <a:r>
            <a:rPr lang="en-US" b="0" i="0" baseline="0" dirty="0" err="1"/>
            <a:t>ReLU</a:t>
          </a:r>
          <a:r>
            <a:rPr lang="en-US" b="0" i="0" baseline="0" dirty="0"/>
            <a:t> and Tanh.</a:t>
          </a:r>
          <a:endParaRPr lang="en-US" dirty="0"/>
        </a:p>
      </dgm:t>
    </dgm:pt>
    <dgm:pt modelId="{0BA402E1-D836-4B10-B1FF-F171FC34BF12}" type="parTrans" cxnId="{19037568-000A-4ABA-B133-122AB323EDAC}">
      <dgm:prSet/>
      <dgm:spPr/>
      <dgm:t>
        <a:bodyPr/>
        <a:lstStyle/>
        <a:p>
          <a:endParaRPr lang="en-US"/>
        </a:p>
      </dgm:t>
    </dgm:pt>
    <dgm:pt modelId="{0A2CD653-ECE4-4C18-8DE7-D7DF8EC47138}" type="sibTrans" cxnId="{19037568-000A-4ABA-B133-122AB323EDAC}">
      <dgm:prSet/>
      <dgm:spPr/>
      <dgm:t>
        <a:bodyPr/>
        <a:lstStyle/>
        <a:p>
          <a:endParaRPr lang="en-US"/>
        </a:p>
      </dgm:t>
    </dgm:pt>
    <dgm:pt modelId="{C5179EF1-851D-43B6-8A10-D3C5CE146A1E}" type="pres">
      <dgm:prSet presAssocID="{F87110B2-CDDB-4650-A230-0C85B23EA75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80C0EE-6876-4878-8C05-754B33320579}" type="pres">
      <dgm:prSet presAssocID="{D0863E44-F244-466D-BCCD-F7FB58DC4463}" presName="root" presStyleCnt="0"/>
      <dgm:spPr/>
    </dgm:pt>
    <dgm:pt modelId="{534C0F00-6628-4244-8546-B5BE8B96350C}" type="pres">
      <dgm:prSet presAssocID="{D0863E44-F244-466D-BCCD-F7FB58DC4463}" presName="rootComposite" presStyleCnt="0"/>
      <dgm:spPr/>
    </dgm:pt>
    <dgm:pt modelId="{2D309B30-5EE5-4EAB-9A4F-11BE808CA5D8}" type="pres">
      <dgm:prSet presAssocID="{D0863E44-F244-466D-BCCD-F7FB58DC4463}" presName="rootText" presStyleLbl="node1" presStyleIdx="0" presStyleCnt="3"/>
      <dgm:spPr/>
    </dgm:pt>
    <dgm:pt modelId="{810B35FB-CF48-4033-8956-DF603014B843}" type="pres">
      <dgm:prSet presAssocID="{D0863E44-F244-466D-BCCD-F7FB58DC4463}" presName="rootConnector" presStyleLbl="node1" presStyleIdx="0" presStyleCnt="3"/>
      <dgm:spPr/>
    </dgm:pt>
    <dgm:pt modelId="{AE5E3F70-C33F-41C2-A7A9-1CC74718AF40}" type="pres">
      <dgm:prSet presAssocID="{D0863E44-F244-466D-BCCD-F7FB58DC4463}" presName="childShape" presStyleCnt="0"/>
      <dgm:spPr/>
    </dgm:pt>
    <dgm:pt modelId="{51CECC5F-3058-4057-903F-E84A12D2AB2E}" type="pres">
      <dgm:prSet presAssocID="{B2D67260-C9D3-437D-B4AE-CD3720DF15B0}" presName="Name13" presStyleLbl="parChTrans1D2" presStyleIdx="0" presStyleCnt="3"/>
      <dgm:spPr/>
    </dgm:pt>
    <dgm:pt modelId="{11ED318F-B2DD-4466-81C0-8043F9B258B6}" type="pres">
      <dgm:prSet presAssocID="{A4F4AE55-7B5C-4D37-849A-CD2633DB7E34}" presName="childText" presStyleLbl="bgAcc1" presStyleIdx="0" presStyleCnt="3">
        <dgm:presLayoutVars>
          <dgm:bulletEnabled val="1"/>
        </dgm:presLayoutVars>
      </dgm:prSet>
      <dgm:spPr/>
    </dgm:pt>
    <dgm:pt modelId="{FAB8C1DA-C42A-4746-BA71-5237E245DDE2}" type="pres">
      <dgm:prSet presAssocID="{F72E0C31-56C3-4F68-82A9-66106D9D6BCA}" presName="root" presStyleCnt="0"/>
      <dgm:spPr/>
    </dgm:pt>
    <dgm:pt modelId="{41AEC5DA-367E-49D0-A2E4-F440658A6D39}" type="pres">
      <dgm:prSet presAssocID="{F72E0C31-56C3-4F68-82A9-66106D9D6BCA}" presName="rootComposite" presStyleCnt="0"/>
      <dgm:spPr/>
    </dgm:pt>
    <dgm:pt modelId="{6599A5D5-2621-413E-B09A-46BBF58531C4}" type="pres">
      <dgm:prSet presAssocID="{F72E0C31-56C3-4F68-82A9-66106D9D6BCA}" presName="rootText" presStyleLbl="node1" presStyleIdx="1" presStyleCnt="3"/>
      <dgm:spPr/>
    </dgm:pt>
    <dgm:pt modelId="{BF2B9324-4B98-4FC8-88C7-1244FF7EF320}" type="pres">
      <dgm:prSet presAssocID="{F72E0C31-56C3-4F68-82A9-66106D9D6BCA}" presName="rootConnector" presStyleLbl="node1" presStyleIdx="1" presStyleCnt="3"/>
      <dgm:spPr/>
    </dgm:pt>
    <dgm:pt modelId="{1CEAB06C-8000-47E9-939E-E3DB51340B2E}" type="pres">
      <dgm:prSet presAssocID="{F72E0C31-56C3-4F68-82A9-66106D9D6BCA}" presName="childShape" presStyleCnt="0"/>
      <dgm:spPr/>
    </dgm:pt>
    <dgm:pt modelId="{BC6C0281-22F3-4808-8392-9282FA67CCD2}" type="pres">
      <dgm:prSet presAssocID="{0E1C7621-BBB0-4183-BE5E-AB0B3CBBD371}" presName="Name13" presStyleLbl="parChTrans1D2" presStyleIdx="1" presStyleCnt="3"/>
      <dgm:spPr/>
    </dgm:pt>
    <dgm:pt modelId="{CFB25865-3F29-4BAD-B285-EE5A95BAC2AC}" type="pres">
      <dgm:prSet presAssocID="{E1EF270D-458E-4A89-A5AA-7DFF6B9EAB0C}" presName="childText" presStyleLbl="bgAcc1" presStyleIdx="1" presStyleCnt="3">
        <dgm:presLayoutVars>
          <dgm:bulletEnabled val="1"/>
        </dgm:presLayoutVars>
      </dgm:prSet>
      <dgm:spPr/>
    </dgm:pt>
    <dgm:pt modelId="{FCCCE9E8-0349-4A2F-A61C-E8795D574EA6}" type="pres">
      <dgm:prSet presAssocID="{5F1D7E4D-7811-4F5C-8823-E92F89386FC8}" presName="root" presStyleCnt="0"/>
      <dgm:spPr/>
    </dgm:pt>
    <dgm:pt modelId="{61F937BC-1C21-4CF4-A94B-2A1611E64C22}" type="pres">
      <dgm:prSet presAssocID="{5F1D7E4D-7811-4F5C-8823-E92F89386FC8}" presName="rootComposite" presStyleCnt="0"/>
      <dgm:spPr/>
    </dgm:pt>
    <dgm:pt modelId="{37DCA1A8-B722-4592-BD12-51533E08202F}" type="pres">
      <dgm:prSet presAssocID="{5F1D7E4D-7811-4F5C-8823-E92F89386FC8}" presName="rootText" presStyleLbl="node1" presStyleIdx="2" presStyleCnt="3"/>
      <dgm:spPr/>
    </dgm:pt>
    <dgm:pt modelId="{FCC5C2A8-CB7B-4EF7-988E-F8A8076B2170}" type="pres">
      <dgm:prSet presAssocID="{5F1D7E4D-7811-4F5C-8823-E92F89386FC8}" presName="rootConnector" presStyleLbl="node1" presStyleIdx="2" presStyleCnt="3"/>
      <dgm:spPr/>
    </dgm:pt>
    <dgm:pt modelId="{071C91F0-3E8F-4B8C-A828-39E0BD5F0AA7}" type="pres">
      <dgm:prSet presAssocID="{5F1D7E4D-7811-4F5C-8823-E92F89386FC8}" presName="childShape" presStyleCnt="0"/>
      <dgm:spPr/>
    </dgm:pt>
    <dgm:pt modelId="{EC8432B9-161B-4043-B429-A07345EE09D4}" type="pres">
      <dgm:prSet presAssocID="{0BA402E1-D836-4B10-B1FF-F171FC34BF12}" presName="Name13" presStyleLbl="parChTrans1D2" presStyleIdx="2" presStyleCnt="3"/>
      <dgm:spPr/>
    </dgm:pt>
    <dgm:pt modelId="{E34DE454-711E-41E2-9DDE-F375932F6D3B}" type="pres">
      <dgm:prSet presAssocID="{3F8D2C00-E4A7-44D5-94B1-9AC5B0211E46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3B503103-FE97-482D-BCFC-52316CE2FF6A}" type="presOf" srcId="{5F1D7E4D-7811-4F5C-8823-E92F89386FC8}" destId="{37DCA1A8-B722-4592-BD12-51533E08202F}" srcOrd="0" destOrd="0" presId="urn:microsoft.com/office/officeart/2005/8/layout/hierarchy3"/>
    <dgm:cxn modelId="{BEEDAE06-F67D-46C1-80B8-F65397BE2887}" type="presOf" srcId="{E1EF270D-458E-4A89-A5AA-7DFF6B9EAB0C}" destId="{CFB25865-3F29-4BAD-B285-EE5A95BAC2AC}" srcOrd="0" destOrd="0" presId="urn:microsoft.com/office/officeart/2005/8/layout/hierarchy3"/>
    <dgm:cxn modelId="{F4ED3007-DB94-440F-A2E6-CAED9AB1007A}" type="presOf" srcId="{A4F4AE55-7B5C-4D37-849A-CD2633DB7E34}" destId="{11ED318F-B2DD-4466-81C0-8043F9B258B6}" srcOrd="0" destOrd="0" presId="urn:microsoft.com/office/officeart/2005/8/layout/hierarchy3"/>
    <dgm:cxn modelId="{ECCDFD0F-F46E-47E6-859E-07428AAE8E1D}" type="presOf" srcId="{D0863E44-F244-466D-BCCD-F7FB58DC4463}" destId="{810B35FB-CF48-4033-8956-DF603014B843}" srcOrd="1" destOrd="0" presId="urn:microsoft.com/office/officeart/2005/8/layout/hierarchy3"/>
    <dgm:cxn modelId="{4CAFBB27-60CE-455B-B35E-F4E24B33657D}" type="presOf" srcId="{F72E0C31-56C3-4F68-82A9-66106D9D6BCA}" destId="{6599A5D5-2621-413E-B09A-46BBF58531C4}" srcOrd="0" destOrd="0" presId="urn:microsoft.com/office/officeart/2005/8/layout/hierarchy3"/>
    <dgm:cxn modelId="{56D9803F-5858-4FFB-AD2E-8902EB898394}" srcId="{F87110B2-CDDB-4650-A230-0C85B23EA759}" destId="{5F1D7E4D-7811-4F5C-8823-E92F89386FC8}" srcOrd="2" destOrd="0" parTransId="{A54A7816-2CB2-41E2-98EB-7DCA76A10984}" sibTransId="{958F7EF6-B5CD-4C77-A196-124B539885E9}"/>
    <dgm:cxn modelId="{19037568-000A-4ABA-B133-122AB323EDAC}" srcId="{5F1D7E4D-7811-4F5C-8823-E92F89386FC8}" destId="{3F8D2C00-E4A7-44D5-94B1-9AC5B0211E46}" srcOrd="0" destOrd="0" parTransId="{0BA402E1-D836-4B10-B1FF-F171FC34BF12}" sibTransId="{0A2CD653-ECE4-4C18-8DE7-D7DF8EC47138}"/>
    <dgm:cxn modelId="{D58C3959-0209-4CB7-9B49-16235A0829C9}" type="presOf" srcId="{D0863E44-F244-466D-BCCD-F7FB58DC4463}" destId="{2D309B30-5EE5-4EAB-9A4F-11BE808CA5D8}" srcOrd="0" destOrd="0" presId="urn:microsoft.com/office/officeart/2005/8/layout/hierarchy3"/>
    <dgm:cxn modelId="{FF3B217B-D007-4214-A9C1-02F6F8C8E482}" type="presOf" srcId="{3F8D2C00-E4A7-44D5-94B1-9AC5B0211E46}" destId="{E34DE454-711E-41E2-9DDE-F375932F6D3B}" srcOrd="0" destOrd="0" presId="urn:microsoft.com/office/officeart/2005/8/layout/hierarchy3"/>
    <dgm:cxn modelId="{F89E5780-F424-4083-89DF-A8147C74E2E8}" type="presOf" srcId="{B2D67260-C9D3-437D-B4AE-CD3720DF15B0}" destId="{51CECC5F-3058-4057-903F-E84A12D2AB2E}" srcOrd="0" destOrd="0" presId="urn:microsoft.com/office/officeart/2005/8/layout/hierarchy3"/>
    <dgm:cxn modelId="{3461FE88-9510-40BA-A3C3-EAE7D12E478E}" srcId="{F87110B2-CDDB-4650-A230-0C85B23EA759}" destId="{F72E0C31-56C3-4F68-82A9-66106D9D6BCA}" srcOrd="1" destOrd="0" parTransId="{075CCF2B-0E58-4294-AFCE-389E521661DF}" sibTransId="{1B7C1BE4-F26F-446C-8B6D-95DE8F51DC9F}"/>
    <dgm:cxn modelId="{62B43A9A-602C-4D07-99C6-FE21BD04B469}" type="presOf" srcId="{0BA402E1-D836-4B10-B1FF-F171FC34BF12}" destId="{EC8432B9-161B-4043-B429-A07345EE09D4}" srcOrd="0" destOrd="0" presId="urn:microsoft.com/office/officeart/2005/8/layout/hierarchy3"/>
    <dgm:cxn modelId="{47E9C89A-BB84-4B04-8A0D-F798684CFC8B}" type="presOf" srcId="{F87110B2-CDDB-4650-A230-0C85B23EA759}" destId="{C5179EF1-851D-43B6-8A10-D3C5CE146A1E}" srcOrd="0" destOrd="0" presId="urn:microsoft.com/office/officeart/2005/8/layout/hierarchy3"/>
    <dgm:cxn modelId="{EAA27BC1-CBF3-4025-96D7-08F2E15554C9}" srcId="{F87110B2-CDDB-4650-A230-0C85B23EA759}" destId="{D0863E44-F244-466D-BCCD-F7FB58DC4463}" srcOrd="0" destOrd="0" parTransId="{57DB8651-A1CC-4B3E-95B2-A9E375FB82D7}" sibTransId="{2B13E718-126C-464D-93B4-12787D8B52D7}"/>
    <dgm:cxn modelId="{9BD7F1CB-EA56-4E39-9F5C-FB62917D34E8}" srcId="{F72E0C31-56C3-4F68-82A9-66106D9D6BCA}" destId="{E1EF270D-458E-4A89-A5AA-7DFF6B9EAB0C}" srcOrd="0" destOrd="0" parTransId="{0E1C7621-BBB0-4183-BE5E-AB0B3CBBD371}" sibTransId="{FA46F1F6-3688-40CD-981E-A52E77C2C616}"/>
    <dgm:cxn modelId="{3DC2A1DF-A3E2-44DC-A120-A6F3092A9416}" type="presOf" srcId="{5F1D7E4D-7811-4F5C-8823-E92F89386FC8}" destId="{FCC5C2A8-CB7B-4EF7-988E-F8A8076B2170}" srcOrd="1" destOrd="0" presId="urn:microsoft.com/office/officeart/2005/8/layout/hierarchy3"/>
    <dgm:cxn modelId="{F6C4EDE2-D54E-4A9E-961B-D716892BD087}" type="presOf" srcId="{F72E0C31-56C3-4F68-82A9-66106D9D6BCA}" destId="{BF2B9324-4B98-4FC8-88C7-1244FF7EF320}" srcOrd="1" destOrd="0" presId="urn:microsoft.com/office/officeart/2005/8/layout/hierarchy3"/>
    <dgm:cxn modelId="{E7EB8BED-E0CC-4E1C-BAC4-46C218070A52}" type="presOf" srcId="{0E1C7621-BBB0-4183-BE5E-AB0B3CBBD371}" destId="{BC6C0281-22F3-4808-8392-9282FA67CCD2}" srcOrd="0" destOrd="0" presId="urn:microsoft.com/office/officeart/2005/8/layout/hierarchy3"/>
    <dgm:cxn modelId="{9E3A48F2-FF80-45A3-8C3C-4E1E1A183A7E}" srcId="{D0863E44-F244-466D-BCCD-F7FB58DC4463}" destId="{A4F4AE55-7B5C-4D37-849A-CD2633DB7E34}" srcOrd="0" destOrd="0" parTransId="{B2D67260-C9D3-437D-B4AE-CD3720DF15B0}" sibTransId="{BF26E9B1-5248-4DF0-A91B-AA81004795DF}"/>
    <dgm:cxn modelId="{ABA1BEBC-535C-4B19-B080-FA7F39653351}" type="presParOf" srcId="{C5179EF1-851D-43B6-8A10-D3C5CE146A1E}" destId="{1580C0EE-6876-4878-8C05-754B33320579}" srcOrd="0" destOrd="0" presId="urn:microsoft.com/office/officeart/2005/8/layout/hierarchy3"/>
    <dgm:cxn modelId="{AE3F4484-CC3D-4D57-B503-228AA1014178}" type="presParOf" srcId="{1580C0EE-6876-4878-8C05-754B33320579}" destId="{534C0F00-6628-4244-8546-B5BE8B96350C}" srcOrd="0" destOrd="0" presId="urn:microsoft.com/office/officeart/2005/8/layout/hierarchy3"/>
    <dgm:cxn modelId="{7B88FD68-C77F-490A-BC2E-7F07B3D95070}" type="presParOf" srcId="{534C0F00-6628-4244-8546-B5BE8B96350C}" destId="{2D309B30-5EE5-4EAB-9A4F-11BE808CA5D8}" srcOrd="0" destOrd="0" presId="urn:microsoft.com/office/officeart/2005/8/layout/hierarchy3"/>
    <dgm:cxn modelId="{5E277621-8A0E-4889-BD4B-3D44C6F5E41A}" type="presParOf" srcId="{534C0F00-6628-4244-8546-B5BE8B96350C}" destId="{810B35FB-CF48-4033-8956-DF603014B843}" srcOrd="1" destOrd="0" presId="urn:microsoft.com/office/officeart/2005/8/layout/hierarchy3"/>
    <dgm:cxn modelId="{B608769A-53E5-43E2-9F15-1742A6D69EA6}" type="presParOf" srcId="{1580C0EE-6876-4878-8C05-754B33320579}" destId="{AE5E3F70-C33F-41C2-A7A9-1CC74718AF40}" srcOrd="1" destOrd="0" presId="urn:microsoft.com/office/officeart/2005/8/layout/hierarchy3"/>
    <dgm:cxn modelId="{0FF13581-EE77-433D-9604-F17F5F0DF3ED}" type="presParOf" srcId="{AE5E3F70-C33F-41C2-A7A9-1CC74718AF40}" destId="{51CECC5F-3058-4057-903F-E84A12D2AB2E}" srcOrd="0" destOrd="0" presId="urn:microsoft.com/office/officeart/2005/8/layout/hierarchy3"/>
    <dgm:cxn modelId="{BB55DFA4-E00C-44C3-B85A-64A78C8A59EB}" type="presParOf" srcId="{AE5E3F70-C33F-41C2-A7A9-1CC74718AF40}" destId="{11ED318F-B2DD-4466-81C0-8043F9B258B6}" srcOrd="1" destOrd="0" presId="urn:microsoft.com/office/officeart/2005/8/layout/hierarchy3"/>
    <dgm:cxn modelId="{B87DF102-F282-4506-B1C5-D9D60167E9C8}" type="presParOf" srcId="{C5179EF1-851D-43B6-8A10-D3C5CE146A1E}" destId="{FAB8C1DA-C42A-4746-BA71-5237E245DDE2}" srcOrd="1" destOrd="0" presId="urn:microsoft.com/office/officeart/2005/8/layout/hierarchy3"/>
    <dgm:cxn modelId="{A32DE5E2-BA30-499A-89DB-129CF240CF26}" type="presParOf" srcId="{FAB8C1DA-C42A-4746-BA71-5237E245DDE2}" destId="{41AEC5DA-367E-49D0-A2E4-F440658A6D39}" srcOrd="0" destOrd="0" presId="urn:microsoft.com/office/officeart/2005/8/layout/hierarchy3"/>
    <dgm:cxn modelId="{FDE3C908-33C0-4595-B606-1EFD802694BC}" type="presParOf" srcId="{41AEC5DA-367E-49D0-A2E4-F440658A6D39}" destId="{6599A5D5-2621-413E-B09A-46BBF58531C4}" srcOrd="0" destOrd="0" presId="urn:microsoft.com/office/officeart/2005/8/layout/hierarchy3"/>
    <dgm:cxn modelId="{4B3158A9-C7F2-4F58-8AC1-BB84E1092DCD}" type="presParOf" srcId="{41AEC5DA-367E-49D0-A2E4-F440658A6D39}" destId="{BF2B9324-4B98-4FC8-88C7-1244FF7EF320}" srcOrd="1" destOrd="0" presId="urn:microsoft.com/office/officeart/2005/8/layout/hierarchy3"/>
    <dgm:cxn modelId="{C485ADFD-22CB-41F0-B70C-924D9AC64612}" type="presParOf" srcId="{FAB8C1DA-C42A-4746-BA71-5237E245DDE2}" destId="{1CEAB06C-8000-47E9-939E-E3DB51340B2E}" srcOrd="1" destOrd="0" presId="urn:microsoft.com/office/officeart/2005/8/layout/hierarchy3"/>
    <dgm:cxn modelId="{3C38A064-821F-4FC3-83CC-539C7366834F}" type="presParOf" srcId="{1CEAB06C-8000-47E9-939E-E3DB51340B2E}" destId="{BC6C0281-22F3-4808-8392-9282FA67CCD2}" srcOrd="0" destOrd="0" presId="urn:microsoft.com/office/officeart/2005/8/layout/hierarchy3"/>
    <dgm:cxn modelId="{B3CAF71E-519D-417B-BC36-19FB09F37E94}" type="presParOf" srcId="{1CEAB06C-8000-47E9-939E-E3DB51340B2E}" destId="{CFB25865-3F29-4BAD-B285-EE5A95BAC2AC}" srcOrd="1" destOrd="0" presId="urn:microsoft.com/office/officeart/2005/8/layout/hierarchy3"/>
    <dgm:cxn modelId="{774B1CA6-3420-489C-BAE8-A3DC1BF1D853}" type="presParOf" srcId="{C5179EF1-851D-43B6-8A10-D3C5CE146A1E}" destId="{FCCCE9E8-0349-4A2F-A61C-E8795D574EA6}" srcOrd="2" destOrd="0" presId="urn:microsoft.com/office/officeart/2005/8/layout/hierarchy3"/>
    <dgm:cxn modelId="{6E58E060-F291-4CB8-8106-15DECF33AA62}" type="presParOf" srcId="{FCCCE9E8-0349-4A2F-A61C-E8795D574EA6}" destId="{61F937BC-1C21-4CF4-A94B-2A1611E64C22}" srcOrd="0" destOrd="0" presId="urn:microsoft.com/office/officeart/2005/8/layout/hierarchy3"/>
    <dgm:cxn modelId="{55C789E6-A9AE-45AE-A02C-B2FD7981F84D}" type="presParOf" srcId="{61F937BC-1C21-4CF4-A94B-2A1611E64C22}" destId="{37DCA1A8-B722-4592-BD12-51533E08202F}" srcOrd="0" destOrd="0" presId="urn:microsoft.com/office/officeart/2005/8/layout/hierarchy3"/>
    <dgm:cxn modelId="{E9FF9B4F-5A34-4C5C-B864-3F4E8EA9A343}" type="presParOf" srcId="{61F937BC-1C21-4CF4-A94B-2A1611E64C22}" destId="{FCC5C2A8-CB7B-4EF7-988E-F8A8076B2170}" srcOrd="1" destOrd="0" presId="urn:microsoft.com/office/officeart/2005/8/layout/hierarchy3"/>
    <dgm:cxn modelId="{763E6E09-8A10-409D-AD96-6E9F908445DB}" type="presParOf" srcId="{FCCCE9E8-0349-4A2F-A61C-E8795D574EA6}" destId="{071C91F0-3E8F-4B8C-A828-39E0BD5F0AA7}" srcOrd="1" destOrd="0" presId="urn:microsoft.com/office/officeart/2005/8/layout/hierarchy3"/>
    <dgm:cxn modelId="{4D178886-4892-43C8-9FCC-7F7442C13B66}" type="presParOf" srcId="{071C91F0-3E8F-4B8C-A828-39E0BD5F0AA7}" destId="{EC8432B9-161B-4043-B429-A07345EE09D4}" srcOrd="0" destOrd="0" presId="urn:microsoft.com/office/officeart/2005/8/layout/hierarchy3"/>
    <dgm:cxn modelId="{89904008-7DBC-4DFB-897F-85F6E58B2C8E}" type="presParOf" srcId="{071C91F0-3E8F-4B8C-A828-39E0BD5F0AA7}" destId="{E34DE454-711E-41E2-9DDE-F375932F6D3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B4AF40-8696-42CB-9789-5AA8B2026CF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637687D-3D96-4A4C-9558-D541CC5E9C73}">
      <dgm:prSet/>
      <dgm:spPr/>
      <dgm:t>
        <a:bodyPr/>
        <a:lstStyle/>
        <a:p>
          <a:r>
            <a:rPr lang="en-US" b="0" i="0" baseline="0"/>
            <a:t>Label Embedding</a:t>
          </a:r>
          <a:endParaRPr lang="en-US"/>
        </a:p>
      </dgm:t>
    </dgm:pt>
    <dgm:pt modelId="{37C88480-74A9-4BF6-9B77-D9AAF7DF9F37}" type="parTrans" cxnId="{3CD1B987-0F59-4E9C-AF0E-11DE67565889}">
      <dgm:prSet/>
      <dgm:spPr/>
      <dgm:t>
        <a:bodyPr/>
        <a:lstStyle/>
        <a:p>
          <a:endParaRPr lang="en-US"/>
        </a:p>
      </dgm:t>
    </dgm:pt>
    <dgm:pt modelId="{5C996557-68CE-4EC2-822E-98ED6BB608EC}" type="sibTrans" cxnId="{3CD1B987-0F59-4E9C-AF0E-11DE67565889}">
      <dgm:prSet/>
      <dgm:spPr/>
      <dgm:t>
        <a:bodyPr/>
        <a:lstStyle/>
        <a:p>
          <a:endParaRPr lang="en-US"/>
        </a:p>
      </dgm:t>
    </dgm:pt>
    <dgm:pt modelId="{764EA500-6D88-4076-BE4A-EB91DF86F381}">
      <dgm:prSet/>
      <dgm:spPr/>
      <dgm:t>
        <a:bodyPr/>
        <a:lstStyle/>
        <a:p>
          <a:r>
            <a:rPr lang="en-US" b="0" i="0" baseline="0"/>
            <a:t>decision-making process on class-specific information</a:t>
          </a:r>
          <a:endParaRPr lang="en-US"/>
        </a:p>
      </dgm:t>
    </dgm:pt>
    <dgm:pt modelId="{68EC572B-734B-48B7-B311-0650215E6751}" type="parTrans" cxnId="{E1234D75-AED2-4926-BBA7-A764D1CF2CE9}">
      <dgm:prSet/>
      <dgm:spPr/>
      <dgm:t>
        <a:bodyPr/>
        <a:lstStyle/>
        <a:p>
          <a:endParaRPr lang="en-US"/>
        </a:p>
      </dgm:t>
    </dgm:pt>
    <dgm:pt modelId="{27AABFC4-31BB-4CC4-BEB4-B9367A924D48}" type="sibTrans" cxnId="{E1234D75-AED2-4926-BBA7-A764D1CF2CE9}">
      <dgm:prSet/>
      <dgm:spPr/>
      <dgm:t>
        <a:bodyPr/>
        <a:lstStyle/>
        <a:p>
          <a:endParaRPr lang="en-US"/>
        </a:p>
      </dgm:t>
    </dgm:pt>
    <dgm:pt modelId="{13F81FAD-CB7B-4DF7-9669-BE0AD0C789EC}">
      <dgm:prSet/>
      <dgm:spPr/>
      <dgm:t>
        <a:bodyPr/>
        <a:lstStyle/>
        <a:p>
          <a:r>
            <a:rPr lang="en-US" b="0" i="0" baseline="0"/>
            <a:t>Flattening and Concatenation</a:t>
          </a:r>
          <a:endParaRPr lang="en-US"/>
        </a:p>
      </dgm:t>
    </dgm:pt>
    <dgm:pt modelId="{EFEE0870-10E8-43C3-BECE-3DA670C0111C}" type="parTrans" cxnId="{70370474-5D48-493C-AE02-61376D785609}">
      <dgm:prSet/>
      <dgm:spPr/>
      <dgm:t>
        <a:bodyPr/>
        <a:lstStyle/>
        <a:p>
          <a:endParaRPr lang="en-US"/>
        </a:p>
      </dgm:t>
    </dgm:pt>
    <dgm:pt modelId="{59476016-51C5-470B-9567-85D27DD5549B}" type="sibTrans" cxnId="{70370474-5D48-493C-AE02-61376D785609}">
      <dgm:prSet/>
      <dgm:spPr/>
      <dgm:t>
        <a:bodyPr/>
        <a:lstStyle/>
        <a:p>
          <a:endParaRPr lang="en-US"/>
        </a:p>
      </dgm:t>
    </dgm:pt>
    <dgm:pt modelId="{450B41CA-444B-45D9-A504-A70513EE9126}">
      <dgm:prSet/>
      <dgm:spPr/>
      <dgm:t>
        <a:bodyPr/>
        <a:lstStyle/>
        <a:p>
          <a:r>
            <a:rPr lang="en-US" b="0" i="0" baseline="0"/>
            <a:t>Label embedding is concatenated with the image vector to form a single input representation</a:t>
          </a:r>
          <a:endParaRPr lang="en-US"/>
        </a:p>
      </dgm:t>
    </dgm:pt>
    <dgm:pt modelId="{83C0EA8E-B2BF-4F9F-8910-56189F6059A0}" type="parTrans" cxnId="{AE6B74E0-454C-4E8D-B776-501530871C1D}">
      <dgm:prSet/>
      <dgm:spPr/>
      <dgm:t>
        <a:bodyPr/>
        <a:lstStyle/>
        <a:p>
          <a:endParaRPr lang="en-US"/>
        </a:p>
      </dgm:t>
    </dgm:pt>
    <dgm:pt modelId="{942E4FB9-C04B-4DB4-9C53-C13E8265AB03}" type="sibTrans" cxnId="{AE6B74E0-454C-4E8D-B776-501530871C1D}">
      <dgm:prSet/>
      <dgm:spPr/>
      <dgm:t>
        <a:bodyPr/>
        <a:lstStyle/>
        <a:p>
          <a:endParaRPr lang="en-US"/>
        </a:p>
      </dgm:t>
    </dgm:pt>
    <dgm:pt modelId="{E82A29F8-AF98-45B7-BF54-F3D92F3A6306}">
      <dgm:prSet/>
      <dgm:spPr/>
      <dgm:t>
        <a:bodyPr/>
        <a:lstStyle/>
        <a:p>
          <a:r>
            <a:rPr lang="en-US" b="0" i="0" baseline="0"/>
            <a:t>Fully Connected Classifier</a:t>
          </a:r>
          <a:endParaRPr lang="en-US"/>
        </a:p>
      </dgm:t>
    </dgm:pt>
    <dgm:pt modelId="{4805BF11-B943-4FD1-8BF3-89298A1DFF60}" type="parTrans" cxnId="{FB4B282E-4E9E-42A2-98F6-900399BCB9E2}">
      <dgm:prSet/>
      <dgm:spPr/>
      <dgm:t>
        <a:bodyPr/>
        <a:lstStyle/>
        <a:p>
          <a:endParaRPr lang="en-US"/>
        </a:p>
      </dgm:t>
    </dgm:pt>
    <dgm:pt modelId="{DE65FE74-44C8-477D-8F1E-7712274EAB5F}" type="sibTrans" cxnId="{FB4B282E-4E9E-42A2-98F6-900399BCB9E2}">
      <dgm:prSet/>
      <dgm:spPr/>
      <dgm:t>
        <a:bodyPr/>
        <a:lstStyle/>
        <a:p>
          <a:endParaRPr lang="en-US"/>
        </a:p>
      </dgm:t>
    </dgm:pt>
    <dgm:pt modelId="{5C17F291-1D71-4712-83A5-D39E8425CA62}">
      <dgm:prSet/>
      <dgm:spPr/>
      <dgm:t>
        <a:bodyPr/>
        <a:lstStyle/>
        <a:p>
          <a:r>
            <a:rPr lang="en-US" b="0" i="0" baseline="0"/>
            <a:t>several fully connected layers, Leaky ReLU</a:t>
          </a:r>
          <a:r>
            <a:rPr lang="en-US"/>
            <a:t> and</a:t>
          </a:r>
          <a:r>
            <a:rPr lang="en-US" b="0" i="0" baseline="0"/>
            <a:t> sigmoid activation</a:t>
          </a:r>
          <a:endParaRPr lang="en-US"/>
        </a:p>
      </dgm:t>
    </dgm:pt>
    <dgm:pt modelId="{AC5428D6-3F03-499D-A708-FB24BB2534C0}" type="parTrans" cxnId="{2AAAF647-3E81-4F6B-8F53-DE46D5129CE3}">
      <dgm:prSet/>
      <dgm:spPr/>
      <dgm:t>
        <a:bodyPr/>
        <a:lstStyle/>
        <a:p>
          <a:endParaRPr lang="en-US"/>
        </a:p>
      </dgm:t>
    </dgm:pt>
    <dgm:pt modelId="{8BBB5D16-9A47-4814-BA1F-6DF8116B5825}" type="sibTrans" cxnId="{2AAAF647-3E81-4F6B-8F53-DE46D5129CE3}">
      <dgm:prSet/>
      <dgm:spPr/>
      <dgm:t>
        <a:bodyPr/>
        <a:lstStyle/>
        <a:p>
          <a:endParaRPr lang="en-US"/>
        </a:p>
      </dgm:t>
    </dgm:pt>
    <dgm:pt modelId="{9B6989CC-7BBB-4596-AE70-3832E76791A9}" type="pres">
      <dgm:prSet presAssocID="{0CB4AF40-8696-42CB-9789-5AA8B2026CF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FF2727D-2E64-4389-A6B9-77E7CF506B3B}" type="pres">
      <dgm:prSet presAssocID="{D637687D-3D96-4A4C-9558-D541CC5E9C73}" presName="root" presStyleCnt="0"/>
      <dgm:spPr/>
    </dgm:pt>
    <dgm:pt modelId="{12DCAC3A-7301-413C-86B4-22281F1A5A68}" type="pres">
      <dgm:prSet presAssocID="{D637687D-3D96-4A4C-9558-D541CC5E9C73}" presName="rootComposite" presStyleCnt="0"/>
      <dgm:spPr/>
    </dgm:pt>
    <dgm:pt modelId="{F68C5282-E2A2-455F-8F44-D2A1CC717261}" type="pres">
      <dgm:prSet presAssocID="{D637687D-3D96-4A4C-9558-D541CC5E9C73}" presName="rootText" presStyleLbl="node1" presStyleIdx="0" presStyleCnt="3"/>
      <dgm:spPr/>
    </dgm:pt>
    <dgm:pt modelId="{483AA9ED-14AE-4008-9E14-535EBBB392E4}" type="pres">
      <dgm:prSet presAssocID="{D637687D-3D96-4A4C-9558-D541CC5E9C73}" presName="rootConnector" presStyleLbl="node1" presStyleIdx="0" presStyleCnt="3"/>
      <dgm:spPr/>
    </dgm:pt>
    <dgm:pt modelId="{F448D6F4-7C81-4E91-A740-1EF62EECFCFC}" type="pres">
      <dgm:prSet presAssocID="{D637687D-3D96-4A4C-9558-D541CC5E9C73}" presName="childShape" presStyleCnt="0"/>
      <dgm:spPr/>
    </dgm:pt>
    <dgm:pt modelId="{390CF302-31EE-49F9-9471-6BED1CC18768}" type="pres">
      <dgm:prSet presAssocID="{68EC572B-734B-48B7-B311-0650215E6751}" presName="Name13" presStyleLbl="parChTrans1D2" presStyleIdx="0" presStyleCnt="3"/>
      <dgm:spPr/>
    </dgm:pt>
    <dgm:pt modelId="{82E9FA3C-990A-4A46-A22E-E8361C543E43}" type="pres">
      <dgm:prSet presAssocID="{764EA500-6D88-4076-BE4A-EB91DF86F381}" presName="childText" presStyleLbl="bgAcc1" presStyleIdx="0" presStyleCnt="3">
        <dgm:presLayoutVars>
          <dgm:bulletEnabled val="1"/>
        </dgm:presLayoutVars>
      </dgm:prSet>
      <dgm:spPr/>
    </dgm:pt>
    <dgm:pt modelId="{F217A6AC-D796-4C2E-8C76-0679330867B8}" type="pres">
      <dgm:prSet presAssocID="{13F81FAD-CB7B-4DF7-9669-BE0AD0C789EC}" presName="root" presStyleCnt="0"/>
      <dgm:spPr/>
    </dgm:pt>
    <dgm:pt modelId="{152CF07B-A205-4180-810B-064157A5D3E2}" type="pres">
      <dgm:prSet presAssocID="{13F81FAD-CB7B-4DF7-9669-BE0AD0C789EC}" presName="rootComposite" presStyleCnt="0"/>
      <dgm:spPr/>
    </dgm:pt>
    <dgm:pt modelId="{2FBCBF70-B194-43CB-BF60-CC7C946E264A}" type="pres">
      <dgm:prSet presAssocID="{13F81FAD-CB7B-4DF7-9669-BE0AD0C789EC}" presName="rootText" presStyleLbl="node1" presStyleIdx="1" presStyleCnt="3"/>
      <dgm:spPr/>
    </dgm:pt>
    <dgm:pt modelId="{CD842E2B-496A-4FEA-A1FC-960884A60982}" type="pres">
      <dgm:prSet presAssocID="{13F81FAD-CB7B-4DF7-9669-BE0AD0C789EC}" presName="rootConnector" presStyleLbl="node1" presStyleIdx="1" presStyleCnt="3"/>
      <dgm:spPr/>
    </dgm:pt>
    <dgm:pt modelId="{A56DA56F-CF47-4890-B20A-10D95C5C83D5}" type="pres">
      <dgm:prSet presAssocID="{13F81FAD-CB7B-4DF7-9669-BE0AD0C789EC}" presName="childShape" presStyleCnt="0"/>
      <dgm:spPr/>
    </dgm:pt>
    <dgm:pt modelId="{1FE56D6E-BA98-408E-8DCD-C5FCF90F260E}" type="pres">
      <dgm:prSet presAssocID="{83C0EA8E-B2BF-4F9F-8910-56189F6059A0}" presName="Name13" presStyleLbl="parChTrans1D2" presStyleIdx="1" presStyleCnt="3"/>
      <dgm:spPr/>
    </dgm:pt>
    <dgm:pt modelId="{871F7294-12CF-48A1-86F7-D487AE0E2033}" type="pres">
      <dgm:prSet presAssocID="{450B41CA-444B-45D9-A504-A70513EE9126}" presName="childText" presStyleLbl="bgAcc1" presStyleIdx="1" presStyleCnt="3">
        <dgm:presLayoutVars>
          <dgm:bulletEnabled val="1"/>
        </dgm:presLayoutVars>
      </dgm:prSet>
      <dgm:spPr/>
    </dgm:pt>
    <dgm:pt modelId="{FC934044-5ECB-4FF2-ABA9-8CC8B91AF4A3}" type="pres">
      <dgm:prSet presAssocID="{E82A29F8-AF98-45B7-BF54-F3D92F3A6306}" presName="root" presStyleCnt="0"/>
      <dgm:spPr/>
    </dgm:pt>
    <dgm:pt modelId="{0873416A-3E85-4434-99E2-C1B99AAF8EB5}" type="pres">
      <dgm:prSet presAssocID="{E82A29F8-AF98-45B7-BF54-F3D92F3A6306}" presName="rootComposite" presStyleCnt="0"/>
      <dgm:spPr/>
    </dgm:pt>
    <dgm:pt modelId="{80E8B179-239E-4B7C-84E6-0642A496198E}" type="pres">
      <dgm:prSet presAssocID="{E82A29F8-AF98-45B7-BF54-F3D92F3A6306}" presName="rootText" presStyleLbl="node1" presStyleIdx="2" presStyleCnt="3"/>
      <dgm:spPr/>
    </dgm:pt>
    <dgm:pt modelId="{E9A21026-36C1-467F-94D2-E600CE25742C}" type="pres">
      <dgm:prSet presAssocID="{E82A29F8-AF98-45B7-BF54-F3D92F3A6306}" presName="rootConnector" presStyleLbl="node1" presStyleIdx="2" presStyleCnt="3"/>
      <dgm:spPr/>
    </dgm:pt>
    <dgm:pt modelId="{0CE83BD7-7EFF-46D5-BFA5-3524AFF4B1FB}" type="pres">
      <dgm:prSet presAssocID="{E82A29F8-AF98-45B7-BF54-F3D92F3A6306}" presName="childShape" presStyleCnt="0"/>
      <dgm:spPr/>
    </dgm:pt>
    <dgm:pt modelId="{59227300-AE3C-492F-A74C-5FF0643F2042}" type="pres">
      <dgm:prSet presAssocID="{AC5428D6-3F03-499D-A708-FB24BB2534C0}" presName="Name13" presStyleLbl="parChTrans1D2" presStyleIdx="2" presStyleCnt="3"/>
      <dgm:spPr/>
    </dgm:pt>
    <dgm:pt modelId="{683A7ED2-F773-4C2A-9471-0DD523587041}" type="pres">
      <dgm:prSet presAssocID="{5C17F291-1D71-4712-83A5-D39E8425CA62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2396912B-FB74-4861-A4B2-FE10D51ED34B}" type="presOf" srcId="{0CB4AF40-8696-42CB-9789-5AA8B2026CF2}" destId="{9B6989CC-7BBB-4596-AE70-3832E76791A9}" srcOrd="0" destOrd="0" presId="urn:microsoft.com/office/officeart/2005/8/layout/hierarchy3"/>
    <dgm:cxn modelId="{FB4B282E-4E9E-42A2-98F6-900399BCB9E2}" srcId="{0CB4AF40-8696-42CB-9789-5AA8B2026CF2}" destId="{E82A29F8-AF98-45B7-BF54-F3D92F3A6306}" srcOrd="2" destOrd="0" parTransId="{4805BF11-B943-4FD1-8BF3-89298A1DFF60}" sibTransId="{DE65FE74-44C8-477D-8F1E-7712274EAB5F}"/>
    <dgm:cxn modelId="{4474312F-62E1-437B-8B2D-C49496C32688}" type="presOf" srcId="{D637687D-3D96-4A4C-9558-D541CC5E9C73}" destId="{483AA9ED-14AE-4008-9E14-535EBBB392E4}" srcOrd="1" destOrd="0" presId="urn:microsoft.com/office/officeart/2005/8/layout/hierarchy3"/>
    <dgm:cxn modelId="{2AAAF647-3E81-4F6B-8F53-DE46D5129CE3}" srcId="{E82A29F8-AF98-45B7-BF54-F3D92F3A6306}" destId="{5C17F291-1D71-4712-83A5-D39E8425CA62}" srcOrd="0" destOrd="0" parTransId="{AC5428D6-3F03-499D-A708-FB24BB2534C0}" sibTransId="{8BBB5D16-9A47-4814-BA1F-6DF8116B5825}"/>
    <dgm:cxn modelId="{FF93314C-8DE1-4DF9-B540-1C440C4CC8D5}" type="presOf" srcId="{83C0EA8E-B2BF-4F9F-8910-56189F6059A0}" destId="{1FE56D6E-BA98-408E-8DCD-C5FCF90F260E}" srcOrd="0" destOrd="0" presId="urn:microsoft.com/office/officeart/2005/8/layout/hierarchy3"/>
    <dgm:cxn modelId="{70370474-5D48-493C-AE02-61376D785609}" srcId="{0CB4AF40-8696-42CB-9789-5AA8B2026CF2}" destId="{13F81FAD-CB7B-4DF7-9669-BE0AD0C789EC}" srcOrd="1" destOrd="0" parTransId="{EFEE0870-10E8-43C3-BECE-3DA670C0111C}" sibTransId="{59476016-51C5-470B-9567-85D27DD5549B}"/>
    <dgm:cxn modelId="{E1234D75-AED2-4926-BBA7-A764D1CF2CE9}" srcId="{D637687D-3D96-4A4C-9558-D541CC5E9C73}" destId="{764EA500-6D88-4076-BE4A-EB91DF86F381}" srcOrd="0" destOrd="0" parTransId="{68EC572B-734B-48B7-B311-0650215E6751}" sibTransId="{27AABFC4-31BB-4CC4-BEB4-B9367A924D48}"/>
    <dgm:cxn modelId="{7DD9257F-8A1C-4D31-A30F-2B0647E96C17}" type="presOf" srcId="{13F81FAD-CB7B-4DF7-9669-BE0AD0C789EC}" destId="{CD842E2B-496A-4FEA-A1FC-960884A60982}" srcOrd="1" destOrd="0" presId="urn:microsoft.com/office/officeart/2005/8/layout/hierarchy3"/>
    <dgm:cxn modelId="{F5F6DE83-9691-460F-A09E-A4C395EDB3FF}" type="presOf" srcId="{450B41CA-444B-45D9-A504-A70513EE9126}" destId="{871F7294-12CF-48A1-86F7-D487AE0E2033}" srcOrd="0" destOrd="0" presId="urn:microsoft.com/office/officeart/2005/8/layout/hierarchy3"/>
    <dgm:cxn modelId="{F83C6987-08C5-42FD-9633-432D135BD289}" type="presOf" srcId="{E82A29F8-AF98-45B7-BF54-F3D92F3A6306}" destId="{E9A21026-36C1-467F-94D2-E600CE25742C}" srcOrd="1" destOrd="0" presId="urn:microsoft.com/office/officeart/2005/8/layout/hierarchy3"/>
    <dgm:cxn modelId="{3CD1B987-0F59-4E9C-AF0E-11DE67565889}" srcId="{0CB4AF40-8696-42CB-9789-5AA8B2026CF2}" destId="{D637687D-3D96-4A4C-9558-D541CC5E9C73}" srcOrd="0" destOrd="0" parTransId="{37C88480-74A9-4BF6-9B77-D9AAF7DF9F37}" sibTransId="{5C996557-68CE-4EC2-822E-98ED6BB608EC}"/>
    <dgm:cxn modelId="{2DE2158A-F915-4FF9-AEA4-5A061F055F03}" type="presOf" srcId="{764EA500-6D88-4076-BE4A-EB91DF86F381}" destId="{82E9FA3C-990A-4A46-A22E-E8361C543E43}" srcOrd="0" destOrd="0" presId="urn:microsoft.com/office/officeart/2005/8/layout/hierarchy3"/>
    <dgm:cxn modelId="{D3BC74A3-A8C1-491E-86E6-C49A59E1BECE}" type="presOf" srcId="{68EC572B-734B-48B7-B311-0650215E6751}" destId="{390CF302-31EE-49F9-9471-6BED1CC18768}" srcOrd="0" destOrd="0" presId="urn:microsoft.com/office/officeart/2005/8/layout/hierarchy3"/>
    <dgm:cxn modelId="{AFF0CEB1-DE4B-41BD-86FC-BDB8345630DA}" type="presOf" srcId="{D637687D-3D96-4A4C-9558-D541CC5E9C73}" destId="{F68C5282-E2A2-455F-8F44-D2A1CC717261}" srcOrd="0" destOrd="0" presId="urn:microsoft.com/office/officeart/2005/8/layout/hierarchy3"/>
    <dgm:cxn modelId="{DE32FFC2-2683-4C8B-AE4D-230D10EA6724}" type="presOf" srcId="{5C17F291-1D71-4712-83A5-D39E8425CA62}" destId="{683A7ED2-F773-4C2A-9471-0DD523587041}" srcOrd="0" destOrd="0" presId="urn:microsoft.com/office/officeart/2005/8/layout/hierarchy3"/>
    <dgm:cxn modelId="{4C1394D0-AE2F-4297-853A-6FB789BF63D2}" type="presOf" srcId="{E82A29F8-AF98-45B7-BF54-F3D92F3A6306}" destId="{80E8B179-239E-4B7C-84E6-0642A496198E}" srcOrd="0" destOrd="0" presId="urn:microsoft.com/office/officeart/2005/8/layout/hierarchy3"/>
    <dgm:cxn modelId="{3E23A4D3-67B8-4D36-8671-4ED841E85121}" type="presOf" srcId="{AC5428D6-3F03-499D-A708-FB24BB2534C0}" destId="{59227300-AE3C-492F-A74C-5FF0643F2042}" srcOrd="0" destOrd="0" presId="urn:microsoft.com/office/officeart/2005/8/layout/hierarchy3"/>
    <dgm:cxn modelId="{AE6B74E0-454C-4E8D-B776-501530871C1D}" srcId="{13F81FAD-CB7B-4DF7-9669-BE0AD0C789EC}" destId="{450B41CA-444B-45D9-A504-A70513EE9126}" srcOrd="0" destOrd="0" parTransId="{83C0EA8E-B2BF-4F9F-8910-56189F6059A0}" sibTransId="{942E4FB9-C04B-4DB4-9C53-C13E8265AB03}"/>
    <dgm:cxn modelId="{D5547FFD-D6D1-4523-B370-59F6166654F0}" type="presOf" srcId="{13F81FAD-CB7B-4DF7-9669-BE0AD0C789EC}" destId="{2FBCBF70-B194-43CB-BF60-CC7C946E264A}" srcOrd="0" destOrd="0" presId="urn:microsoft.com/office/officeart/2005/8/layout/hierarchy3"/>
    <dgm:cxn modelId="{637BBD2C-D221-48D2-8754-ECB0ED71B91F}" type="presParOf" srcId="{9B6989CC-7BBB-4596-AE70-3832E76791A9}" destId="{4FF2727D-2E64-4389-A6B9-77E7CF506B3B}" srcOrd="0" destOrd="0" presId="urn:microsoft.com/office/officeart/2005/8/layout/hierarchy3"/>
    <dgm:cxn modelId="{B1B21B8F-B208-47B5-8876-571F5E155E4B}" type="presParOf" srcId="{4FF2727D-2E64-4389-A6B9-77E7CF506B3B}" destId="{12DCAC3A-7301-413C-86B4-22281F1A5A68}" srcOrd="0" destOrd="0" presId="urn:microsoft.com/office/officeart/2005/8/layout/hierarchy3"/>
    <dgm:cxn modelId="{69B9758A-96D7-4DEF-A7BF-78FC1C2F165A}" type="presParOf" srcId="{12DCAC3A-7301-413C-86B4-22281F1A5A68}" destId="{F68C5282-E2A2-455F-8F44-D2A1CC717261}" srcOrd="0" destOrd="0" presId="urn:microsoft.com/office/officeart/2005/8/layout/hierarchy3"/>
    <dgm:cxn modelId="{6D36C9C3-F009-4F2E-B10A-98B9180DB7C8}" type="presParOf" srcId="{12DCAC3A-7301-413C-86B4-22281F1A5A68}" destId="{483AA9ED-14AE-4008-9E14-535EBBB392E4}" srcOrd="1" destOrd="0" presId="urn:microsoft.com/office/officeart/2005/8/layout/hierarchy3"/>
    <dgm:cxn modelId="{398ECE14-76C7-4670-B91A-3F599CF1BA0E}" type="presParOf" srcId="{4FF2727D-2E64-4389-A6B9-77E7CF506B3B}" destId="{F448D6F4-7C81-4E91-A740-1EF62EECFCFC}" srcOrd="1" destOrd="0" presId="urn:microsoft.com/office/officeart/2005/8/layout/hierarchy3"/>
    <dgm:cxn modelId="{8C5D99B0-BD01-4C2D-A3C6-8FC9217AD3D6}" type="presParOf" srcId="{F448D6F4-7C81-4E91-A740-1EF62EECFCFC}" destId="{390CF302-31EE-49F9-9471-6BED1CC18768}" srcOrd="0" destOrd="0" presId="urn:microsoft.com/office/officeart/2005/8/layout/hierarchy3"/>
    <dgm:cxn modelId="{370A4CDF-8CB5-4F88-9A2D-CC023B34917E}" type="presParOf" srcId="{F448D6F4-7C81-4E91-A740-1EF62EECFCFC}" destId="{82E9FA3C-990A-4A46-A22E-E8361C543E43}" srcOrd="1" destOrd="0" presId="urn:microsoft.com/office/officeart/2005/8/layout/hierarchy3"/>
    <dgm:cxn modelId="{4AB4BB30-F731-44D7-ADA8-379401862876}" type="presParOf" srcId="{9B6989CC-7BBB-4596-AE70-3832E76791A9}" destId="{F217A6AC-D796-4C2E-8C76-0679330867B8}" srcOrd="1" destOrd="0" presId="urn:microsoft.com/office/officeart/2005/8/layout/hierarchy3"/>
    <dgm:cxn modelId="{9F8F1518-5E15-4C55-A8F9-AAF8B98D1DEF}" type="presParOf" srcId="{F217A6AC-D796-4C2E-8C76-0679330867B8}" destId="{152CF07B-A205-4180-810B-064157A5D3E2}" srcOrd="0" destOrd="0" presId="urn:microsoft.com/office/officeart/2005/8/layout/hierarchy3"/>
    <dgm:cxn modelId="{3DF8D540-21AE-4FC8-9CA2-6BFC1545147F}" type="presParOf" srcId="{152CF07B-A205-4180-810B-064157A5D3E2}" destId="{2FBCBF70-B194-43CB-BF60-CC7C946E264A}" srcOrd="0" destOrd="0" presId="urn:microsoft.com/office/officeart/2005/8/layout/hierarchy3"/>
    <dgm:cxn modelId="{E1CB8E10-B988-4A10-9512-39C66D0548EC}" type="presParOf" srcId="{152CF07B-A205-4180-810B-064157A5D3E2}" destId="{CD842E2B-496A-4FEA-A1FC-960884A60982}" srcOrd="1" destOrd="0" presId="urn:microsoft.com/office/officeart/2005/8/layout/hierarchy3"/>
    <dgm:cxn modelId="{32ACB5F2-D8E3-4D34-B2F7-5F23A1991ED1}" type="presParOf" srcId="{F217A6AC-D796-4C2E-8C76-0679330867B8}" destId="{A56DA56F-CF47-4890-B20A-10D95C5C83D5}" srcOrd="1" destOrd="0" presId="urn:microsoft.com/office/officeart/2005/8/layout/hierarchy3"/>
    <dgm:cxn modelId="{DCEA3A33-FC43-4745-B943-0478F6D2A8CA}" type="presParOf" srcId="{A56DA56F-CF47-4890-B20A-10D95C5C83D5}" destId="{1FE56D6E-BA98-408E-8DCD-C5FCF90F260E}" srcOrd="0" destOrd="0" presId="urn:microsoft.com/office/officeart/2005/8/layout/hierarchy3"/>
    <dgm:cxn modelId="{78E9F760-F5F3-4DDA-BEA8-AC2ADBDAF0F2}" type="presParOf" srcId="{A56DA56F-CF47-4890-B20A-10D95C5C83D5}" destId="{871F7294-12CF-48A1-86F7-D487AE0E2033}" srcOrd="1" destOrd="0" presId="urn:microsoft.com/office/officeart/2005/8/layout/hierarchy3"/>
    <dgm:cxn modelId="{7F314411-2586-4FA5-B1DC-0E695854E619}" type="presParOf" srcId="{9B6989CC-7BBB-4596-AE70-3832E76791A9}" destId="{FC934044-5ECB-4FF2-ABA9-8CC8B91AF4A3}" srcOrd="2" destOrd="0" presId="urn:microsoft.com/office/officeart/2005/8/layout/hierarchy3"/>
    <dgm:cxn modelId="{E383B7FB-0D6A-41B8-92ED-6FF34224A010}" type="presParOf" srcId="{FC934044-5ECB-4FF2-ABA9-8CC8B91AF4A3}" destId="{0873416A-3E85-4434-99E2-C1B99AAF8EB5}" srcOrd="0" destOrd="0" presId="urn:microsoft.com/office/officeart/2005/8/layout/hierarchy3"/>
    <dgm:cxn modelId="{C436F535-2D04-443A-9AC7-A9917F06DCB3}" type="presParOf" srcId="{0873416A-3E85-4434-99E2-C1B99AAF8EB5}" destId="{80E8B179-239E-4B7C-84E6-0642A496198E}" srcOrd="0" destOrd="0" presId="urn:microsoft.com/office/officeart/2005/8/layout/hierarchy3"/>
    <dgm:cxn modelId="{6A996CBE-3158-4699-96DE-0B15A04CC8B4}" type="presParOf" srcId="{0873416A-3E85-4434-99E2-C1B99AAF8EB5}" destId="{E9A21026-36C1-467F-94D2-E600CE25742C}" srcOrd="1" destOrd="0" presId="urn:microsoft.com/office/officeart/2005/8/layout/hierarchy3"/>
    <dgm:cxn modelId="{8BBE1099-F0A9-46B9-BF30-AACFBC2249FA}" type="presParOf" srcId="{FC934044-5ECB-4FF2-ABA9-8CC8B91AF4A3}" destId="{0CE83BD7-7EFF-46D5-BFA5-3524AFF4B1FB}" srcOrd="1" destOrd="0" presId="urn:microsoft.com/office/officeart/2005/8/layout/hierarchy3"/>
    <dgm:cxn modelId="{37DCAA43-0A69-4088-A80D-600D3B60E659}" type="presParOf" srcId="{0CE83BD7-7EFF-46D5-BFA5-3524AFF4B1FB}" destId="{59227300-AE3C-492F-A74C-5FF0643F2042}" srcOrd="0" destOrd="0" presId="urn:microsoft.com/office/officeart/2005/8/layout/hierarchy3"/>
    <dgm:cxn modelId="{C10F4E4F-CECE-425E-A379-DA7E78E92CAB}" type="presParOf" srcId="{0CE83BD7-7EFF-46D5-BFA5-3524AFF4B1FB}" destId="{683A7ED2-F773-4C2A-9471-0DD52358704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264664-82D7-498F-8E3F-0A4FB9F8537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7EC74A-278C-4C3C-8E2A-B7D903769232}">
      <dgm:prSet/>
      <dgm:spPr/>
      <dgm:t>
        <a:bodyPr/>
        <a:lstStyle/>
        <a:p>
          <a:r>
            <a:rPr lang="en-US" b="0" i="0" baseline="0"/>
            <a:t>Label Consistency: Determining whether generated figures accurately</a:t>
          </a:r>
          <a:r>
            <a:rPr lang="el-GR" b="0" i="0" baseline="0"/>
            <a:t> </a:t>
          </a:r>
          <a:r>
            <a:rPr lang="en-US" b="0" i="0" baseline="0"/>
            <a:t>correspond to their assigned categories.</a:t>
          </a:r>
          <a:endParaRPr lang="en-US"/>
        </a:p>
      </dgm:t>
    </dgm:pt>
    <dgm:pt modelId="{EFF93990-ED13-4D00-B8B4-3C53AE4CAF71}" type="parTrans" cxnId="{FD215352-00F2-4B08-AC94-F72F6FFDCAAF}">
      <dgm:prSet/>
      <dgm:spPr/>
      <dgm:t>
        <a:bodyPr/>
        <a:lstStyle/>
        <a:p>
          <a:endParaRPr lang="en-US"/>
        </a:p>
      </dgm:t>
    </dgm:pt>
    <dgm:pt modelId="{62EA6C49-06A1-4089-9E98-70EC71171ECD}" type="sibTrans" cxnId="{FD215352-00F2-4B08-AC94-F72F6FFDCAAF}">
      <dgm:prSet/>
      <dgm:spPr/>
      <dgm:t>
        <a:bodyPr/>
        <a:lstStyle/>
        <a:p>
          <a:endParaRPr lang="en-US"/>
        </a:p>
      </dgm:t>
    </dgm:pt>
    <dgm:pt modelId="{9268446D-FB3E-4663-8C18-88DDB54F2591}">
      <dgm:prSet/>
      <dgm:spPr/>
      <dgm:t>
        <a:bodyPr/>
        <a:lstStyle/>
        <a:p>
          <a:r>
            <a:rPr lang="en-US" b="0" i="0" baseline="0" dirty="0"/>
            <a:t>Mode Collapse: Evaluating the diversity of generated figures across</a:t>
          </a:r>
          <a:r>
            <a:rPr lang="el-GR" b="0" i="0" baseline="0" dirty="0"/>
            <a:t> </a:t>
          </a:r>
          <a:r>
            <a:rPr lang="en-US" b="0" i="0" baseline="0" dirty="0"/>
            <a:t>multiple noise inputs.</a:t>
          </a:r>
          <a:endParaRPr lang="en-US" dirty="0"/>
        </a:p>
      </dgm:t>
    </dgm:pt>
    <dgm:pt modelId="{27C97B68-8B78-48DC-8FF7-5779E5661FB9}" type="parTrans" cxnId="{B0F8DF49-3095-4950-9BDB-21DA75A03307}">
      <dgm:prSet/>
      <dgm:spPr/>
      <dgm:t>
        <a:bodyPr/>
        <a:lstStyle/>
        <a:p>
          <a:endParaRPr lang="en-US"/>
        </a:p>
      </dgm:t>
    </dgm:pt>
    <dgm:pt modelId="{BAC88C3B-DFE9-453E-A2BA-9AFFE9C7C23C}" type="sibTrans" cxnId="{B0F8DF49-3095-4950-9BDB-21DA75A03307}">
      <dgm:prSet/>
      <dgm:spPr/>
      <dgm:t>
        <a:bodyPr/>
        <a:lstStyle/>
        <a:p>
          <a:endParaRPr lang="en-US"/>
        </a:p>
      </dgm:t>
    </dgm:pt>
    <dgm:pt modelId="{DB779390-7737-43DE-930C-289B63CCAB05}">
      <dgm:prSet/>
      <dgm:spPr/>
      <dgm:t>
        <a:bodyPr/>
        <a:lstStyle/>
        <a:p>
          <a:r>
            <a:rPr lang="en-US" b="0" i="0" baseline="0"/>
            <a:t>Visual Fidelity: Assessing the structural integrity, coherence, and overall</a:t>
          </a:r>
          <a:r>
            <a:rPr lang="el-GR" b="0" i="0" baseline="0"/>
            <a:t> </a:t>
          </a:r>
          <a:r>
            <a:rPr lang="en-US" b="0" i="0" baseline="0"/>
            <a:t>clarity of generated images.</a:t>
          </a:r>
          <a:endParaRPr lang="en-US"/>
        </a:p>
      </dgm:t>
    </dgm:pt>
    <dgm:pt modelId="{1DABF4A5-D9C9-40D5-A463-7A21036CAE74}" type="parTrans" cxnId="{7528E4E3-95CA-49EE-93DD-5DB1C5663289}">
      <dgm:prSet/>
      <dgm:spPr/>
      <dgm:t>
        <a:bodyPr/>
        <a:lstStyle/>
        <a:p>
          <a:endParaRPr lang="en-US"/>
        </a:p>
      </dgm:t>
    </dgm:pt>
    <dgm:pt modelId="{0CE28B9B-3D42-41DF-A980-AA02063FB8FB}" type="sibTrans" cxnId="{7528E4E3-95CA-49EE-93DD-5DB1C5663289}">
      <dgm:prSet/>
      <dgm:spPr/>
      <dgm:t>
        <a:bodyPr/>
        <a:lstStyle/>
        <a:p>
          <a:endParaRPr lang="en-US"/>
        </a:p>
      </dgm:t>
    </dgm:pt>
    <dgm:pt modelId="{B2738AEC-8CC4-4C51-B9DE-640EADEC3DBA}" type="pres">
      <dgm:prSet presAssocID="{57264664-82D7-498F-8E3F-0A4FB9F8537F}" presName="root" presStyleCnt="0">
        <dgm:presLayoutVars>
          <dgm:dir/>
          <dgm:resizeHandles val="exact"/>
        </dgm:presLayoutVars>
      </dgm:prSet>
      <dgm:spPr/>
    </dgm:pt>
    <dgm:pt modelId="{088B4B91-7D51-4FE6-9C1A-671D2D045208}" type="pres">
      <dgm:prSet presAssocID="{0C7EC74A-278C-4C3C-8E2A-B7D903769232}" presName="compNode" presStyleCnt="0"/>
      <dgm:spPr/>
    </dgm:pt>
    <dgm:pt modelId="{4B36BEFB-EE97-4551-809A-7D49A70EC525}" type="pres">
      <dgm:prSet presAssocID="{0C7EC74A-278C-4C3C-8E2A-B7D9037692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τατιστικά"/>
        </a:ext>
      </dgm:extLst>
    </dgm:pt>
    <dgm:pt modelId="{9A26F535-EA11-49AD-B893-7BC3337FF46F}" type="pres">
      <dgm:prSet presAssocID="{0C7EC74A-278C-4C3C-8E2A-B7D903769232}" presName="spaceRect" presStyleCnt="0"/>
      <dgm:spPr/>
    </dgm:pt>
    <dgm:pt modelId="{97494C73-4EDA-4B20-924E-16CA3DF2FD80}" type="pres">
      <dgm:prSet presAssocID="{0C7EC74A-278C-4C3C-8E2A-B7D903769232}" presName="textRect" presStyleLbl="revTx" presStyleIdx="0" presStyleCnt="3">
        <dgm:presLayoutVars>
          <dgm:chMax val="1"/>
          <dgm:chPref val="1"/>
        </dgm:presLayoutVars>
      </dgm:prSet>
      <dgm:spPr/>
    </dgm:pt>
    <dgm:pt modelId="{48F2A71E-846E-4E4D-9EB8-AEDCA052180A}" type="pres">
      <dgm:prSet presAssocID="{62EA6C49-06A1-4089-9E98-70EC71171ECD}" presName="sibTrans" presStyleCnt="0"/>
      <dgm:spPr/>
    </dgm:pt>
    <dgm:pt modelId="{8576D671-4408-4F77-9047-1EC3139D8672}" type="pres">
      <dgm:prSet presAssocID="{9268446D-FB3E-4663-8C18-88DDB54F2591}" presName="compNode" presStyleCnt="0"/>
      <dgm:spPr/>
    </dgm:pt>
    <dgm:pt modelId="{65048348-B506-4AE0-A388-FE2565E5E6D1}" type="pres">
      <dgm:prSet presAssocID="{9268446D-FB3E-4663-8C18-88DDB54F25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Έκρηξη"/>
        </a:ext>
      </dgm:extLst>
    </dgm:pt>
    <dgm:pt modelId="{CC122624-658C-46E0-A9D1-B0DC84A3B29C}" type="pres">
      <dgm:prSet presAssocID="{9268446D-FB3E-4663-8C18-88DDB54F2591}" presName="spaceRect" presStyleCnt="0"/>
      <dgm:spPr/>
    </dgm:pt>
    <dgm:pt modelId="{2BBC6C17-10CD-43AB-B5A5-EC2CCA6DFB82}" type="pres">
      <dgm:prSet presAssocID="{9268446D-FB3E-4663-8C18-88DDB54F2591}" presName="textRect" presStyleLbl="revTx" presStyleIdx="1" presStyleCnt="3">
        <dgm:presLayoutVars>
          <dgm:chMax val="1"/>
          <dgm:chPref val="1"/>
        </dgm:presLayoutVars>
      </dgm:prSet>
      <dgm:spPr/>
    </dgm:pt>
    <dgm:pt modelId="{9009398C-8A9F-45B7-8BF3-F05973B28F39}" type="pres">
      <dgm:prSet presAssocID="{BAC88C3B-DFE9-453E-A2BA-9AFFE9C7C23C}" presName="sibTrans" presStyleCnt="0"/>
      <dgm:spPr/>
    </dgm:pt>
    <dgm:pt modelId="{56227BEA-FD32-4B89-9B55-CB3163CC4697}" type="pres">
      <dgm:prSet presAssocID="{DB779390-7737-43DE-930C-289B63CCAB05}" presName="compNode" presStyleCnt="0"/>
      <dgm:spPr/>
    </dgm:pt>
    <dgm:pt modelId="{4FBC0B12-A29A-444C-8FE9-44532BB19BB5}" type="pres">
      <dgm:prSet presAssocID="{DB779390-7737-43DE-930C-289B63CCAB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Μάτια"/>
        </a:ext>
      </dgm:extLst>
    </dgm:pt>
    <dgm:pt modelId="{E4BA376A-82DD-411B-8B85-59B2A5013943}" type="pres">
      <dgm:prSet presAssocID="{DB779390-7737-43DE-930C-289B63CCAB05}" presName="spaceRect" presStyleCnt="0"/>
      <dgm:spPr/>
    </dgm:pt>
    <dgm:pt modelId="{AD67FF42-3EB6-492C-8CCB-B23FE0C681D0}" type="pres">
      <dgm:prSet presAssocID="{DB779390-7737-43DE-930C-289B63CCAB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C672F31-4402-4A43-82C4-1A0A850AEBED}" type="presOf" srcId="{0C7EC74A-278C-4C3C-8E2A-B7D903769232}" destId="{97494C73-4EDA-4B20-924E-16CA3DF2FD80}" srcOrd="0" destOrd="0" presId="urn:microsoft.com/office/officeart/2018/2/layout/IconLabelList"/>
    <dgm:cxn modelId="{B0F8DF49-3095-4950-9BDB-21DA75A03307}" srcId="{57264664-82D7-498F-8E3F-0A4FB9F8537F}" destId="{9268446D-FB3E-4663-8C18-88DDB54F2591}" srcOrd="1" destOrd="0" parTransId="{27C97B68-8B78-48DC-8FF7-5779E5661FB9}" sibTransId="{BAC88C3B-DFE9-453E-A2BA-9AFFE9C7C23C}"/>
    <dgm:cxn modelId="{D679F96C-7F89-46AB-BB45-72402DAAD040}" type="presOf" srcId="{DB779390-7737-43DE-930C-289B63CCAB05}" destId="{AD67FF42-3EB6-492C-8CCB-B23FE0C681D0}" srcOrd="0" destOrd="0" presId="urn:microsoft.com/office/officeart/2018/2/layout/IconLabelList"/>
    <dgm:cxn modelId="{FD215352-00F2-4B08-AC94-F72F6FFDCAAF}" srcId="{57264664-82D7-498F-8E3F-0A4FB9F8537F}" destId="{0C7EC74A-278C-4C3C-8E2A-B7D903769232}" srcOrd="0" destOrd="0" parTransId="{EFF93990-ED13-4D00-B8B4-3C53AE4CAF71}" sibTransId="{62EA6C49-06A1-4089-9E98-70EC71171ECD}"/>
    <dgm:cxn modelId="{0A3A5A56-DF18-4417-B505-AF6A4A55170E}" type="presOf" srcId="{9268446D-FB3E-4663-8C18-88DDB54F2591}" destId="{2BBC6C17-10CD-43AB-B5A5-EC2CCA6DFB82}" srcOrd="0" destOrd="0" presId="urn:microsoft.com/office/officeart/2018/2/layout/IconLabelList"/>
    <dgm:cxn modelId="{D4EDFED1-84F8-4820-BC02-4AD3D749BC0B}" type="presOf" srcId="{57264664-82D7-498F-8E3F-0A4FB9F8537F}" destId="{B2738AEC-8CC4-4C51-B9DE-640EADEC3DBA}" srcOrd="0" destOrd="0" presId="urn:microsoft.com/office/officeart/2018/2/layout/IconLabelList"/>
    <dgm:cxn modelId="{7528E4E3-95CA-49EE-93DD-5DB1C5663289}" srcId="{57264664-82D7-498F-8E3F-0A4FB9F8537F}" destId="{DB779390-7737-43DE-930C-289B63CCAB05}" srcOrd="2" destOrd="0" parTransId="{1DABF4A5-D9C9-40D5-A463-7A21036CAE74}" sibTransId="{0CE28B9B-3D42-41DF-A980-AA02063FB8FB}"/>
    <dgm:cxn modelId="{D798B0F3-35C3-4B8D-A032-0539DC6027A2}" type="presParOf" srcId="{B2738AEC-8CC4-4C51-B9DE-640EADEC3DBA}" destId="{088B4B91-7D51-4FE6-9C1A-671D2D045208}" srcOrd="0" destOrd="0" presId="urn:microsoft.com/office/officeart/2018/2/layout/IconLabelList"/>
    <dgm:cxn modelId="{95B69E89-8D02-4054-A810-3F5EE533822C}" type="presParOf" srcId="{088B4B91-7D51-4FE6-9C1A-671D2D045208}" destId="{4B36BEFB-EE97-4551-809A-7D49A70EC525}" srcOrd="0" destOrd="0" presId="urn:microsoft.com/office/officeart/2018/2/layout/IconLabelList"/>
    <dgm:cxn modelId="{F60D6B75-C092-491C-A398-3355DA27C590}" type="presParOf" srcId="{088B4B91-7D51-4FE6-9C1A-671D2D045208}" destId="{9A26F535-EA11-49AD-B893-7BC3337FF46F}" srcOrd="1" destOrd="0" presId="urn:microsoft.com/office/officeart/2018/2/layout/IconLabelList"/>
    <dgm:cxn modelId="{F9194A84-5300-43FD-B338-D647F1D2DB3F}" type="presParOf" srcId="{088B4B91-7D51-4FE6-9C1A-671D2D045208}" destId="{97494C73-4EDA-4B20-924E-16CA3DF2FD80}" srcOrd="2" destOrd="0" presId="urn:microsoft.com/office/officeart/2018/2/layout/IconLabelList"/>
    <dgm:cxn modelId="{505C7F0B-BC99-46D3-90DB-91F93C51BA3E}" type="presParOf" srcId="{B2738AEC-8CC4-4C51-B9DE-640EADEC3DBA}" destId="{48F2A71E-846E-4E4D-9EB8-AEDCA052180A}" srcOrd="1" destOrd="0" presId="urn:microsoft.com/office/officeart/2018/2/layout/IconLabelList"/>
    <dgm:cxn modelId="{CA6068E7-D816-4A51-8F6C-BC647B8CE114}" type="presParOf" srcId="{B2738AEC-8CC4-4C51-B9DE-640EADEC3DBA}" destId="{8576D671-4408-4F77-9047-1EC3139D8672}" srcOrd="2" destOrd="0" presId="urn:microsoft.com/office/officeart/2018/2/layout/IconLabelList"/>
    <dgm:cxn modelId="{97A80F01-5FBC-4C66-9BB7-E8415B5BE0E7}" type="presParOf" srcId="{8576D671-4408-4F77-9047-1EC3139D8672}" destId="{65048348-B506-4AE0-A388-FE2565E5E6D1}" srcOrd="0" destOrd="0" presId="urn:microsoft.com/office/officeart/2018/2/layout/IconLabelList"/>
    <dgm:cxn modelId="{1AE7BA42-CFF4-40D6-8A0E-BA3E8732CAFC}" type="presParOf" srcId="{8576D671-4408-4F77-9047-1EC3139D8672}" destId="{CC122624-658C-46E0-A9D1-B0DC84A3B29C}" srcOrd="1" destOrd="0" presId="urn:microsoft.com/office/officeart/2018/2/layout/IconLabelList"/>
    <dgm:cxn modelId="{6EF219C3-F8B7-467A-AE32-C9F6041AC4C7}" type="presParOf" srcId="{8576D671-4408-4F77-9047-1EC3139D8672}" destId="{2BBC6C17-10CD-43AB-B5A5-EC2CCA6DFB82}" srcOrd="2" destOrd="0" presId="urn:microsoft.com/office/officeart/2018/2/layout/IconLabelList"/>
    <dgm:cxn modelId="{A27C4994-D5CE-444F-9F1E-6226BD077306}" type="presParOf" srcId="{B2738AEC-8CC4-4C51-B9DE-640EADEC3DBA}" destId="{9009398C-8A9F-45B7-8BF3-F05973B28F39}" srcOrd="3" destOrd="0" presId="urn:microsoft.com/office/officeart/2018/2/layout/IconLabelList"/>
    <dgm:cxn modelId="{6CFC97A0-E9F7-4546-A535-7B1F9BEC04F8}" type="presParOf" srcId="{B2738AEC-8CC4-4C51-B9DE-640EADEC3DBA}" destId="{56227BEA-FD32-4B89-9B55-CB3163CC4697}" srcOrd="4" destOrd="0" presId="urn:microsoft.com/office/officeart/2018/2/layout/IconLabelList"/>
    <dgm:cxn modelId="{3297D970-5730-45D0-96A3-75BD4EA11AE6}" type="presParOf" srcId="{56227BEA-FD32-4B89-9B55-CB3163CC4697}" destId="{4FBC0B12-A29A-444C-8FE9-44532BB19BB5}" srcOrd="0" destOrd="0" presId="urn:microsoft.com/office/officeart/2018/2/layout/IconLabelList"/>
    <dgm:cxn modelId="{EF41F937-E7D7-4F15-BC28-BBA5EFDCA10F}" type="presParOf" srcId="{56227BEA-FD32-4B89-9B55-CB3163CC4697}" destId="{E4BA376A-82DD-411B-8B85-59B2A5013943}" srcOrd="1" destOrd="0" presId="urn:microsoft.com/office/officeart/2018/2/layout/IconLabelList"/>
    <dgm:cxn modelId="{F7C78F25-83DA-4410-A4C1-4A9B48D953FB}" type="presParOf" srcId="{56227BEA-FD32-4B89-9B55-CB3163CC4697}" destId="{AD67FF42-3EB6-492C-8CCB-B23FE0C681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3196A5-C8C6-4153-97E1-9E20052A87B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EC2D684-1869-44F1-BF12-A96FE3FEF0D1}">
      <dgm:prSet/>
      <dgm:spPr/>
      <dgm:t>
        <a:bodyPr/>
        <a:lstStyle/>
        <a:p>
          <a:r>
            <a:rPr lang="en-US" b="1" i="0" baseline="0" dirty="0"/>
            <a:t>Blurry and Incomplete Figures: </a:t>
          </a:r>
          <a:r>
            <a:rPr lang="en-US" b="0" i="0" baseline="0" dirty="0"/>
            <a:t>Generated images frequently exhibited</a:t>
          </a:r>
          <a:r>
            <a:rPr lang="el-GR" b="0" i="0" baseline="0" dirty="0"/>
            <a:t> </a:t>
          </a:r>
          <a:r>
            <a:rPr lang="en-US" b="0" i="0" baseline="0" dirty="0"/>
            <a:t>low clarity, with</a:t>
          </a:r>
          <a:r>
            <a:rPr lang="el-GR" b="0" i="0" baseline="0" dirty="0"/>
            <a:t> </a:t>
          </a:r>
          <a:r>
            <a:rPr lang="en-US" b="0" i="0" baseline="0" dirty="0"/>
            <a:t>missing axes, misaligned gridlines, and distorted</a:t>
          </a:r>
          <a:r>
            <a:rPr lang="el-GR" b="0" i="0" baseline="0" dirty="0"/>
            <a:t> </a:t>
          </a:r>
          <a:r>
            <a:rPr lang="en-US" b="0" i="0" baseline="0" dirty="0"/>
            <a:t>structural elements.</a:t>
          </a:r>
          <a:endParaRPr lang="en-US" dirty="0"/>
        </a:p>
      </dgm:t>
    </dgm:pt>
    <dgm:pt modelId="{9B67F5C5-57BB-4D93-B25D-35A039CE9BD2}" type="parTrans" cxnId="{076361B8-0743-4988-AC67-B4EC368C1D4B}">
      <dgm:prSet/>
      <dgm:spPr/>
      <dgm:t>
        <a:bodyPr/>
        <a:lstStyle/>
        <a:p>
          <a:endParaRPr lang="en-US"/>
        </a:p>
      </dgm:t>
    </dgm:pt>
    <dgm:pt modelId="{45FC32BC-5AC9-4493-B847-AA7CC11C5CAD}" type="sibTrans" cxnId="{076361B8-0743-4988-AC67-B4EC368C1D4B}">
      <dgm:prSet/>
      <dgm:spPr/>
      <dgm:t>
        <a:bodyPr/>
        <a:lstStyle/>
        <a:p>
          <a:endParaRPr lang="en-US"/>
        </a:p>
      </dgm:t>
    </dgm:pt>
    <dgm:pt modelId="{9782AAA0-BA2B-408D-B082-4F0B72419823}">
      <dgm:prSet/>
      <dgm:spPr/>
      <dgm:t>
        <a:bodyPr/>
        <a:lstStyle/>
        <a:p>
          <a:r>
            <a:rPr lang="en-US" b="1" i="0" baseline="0" dirty="0"/>
            <a:t>Noise-Dominated Outputs: </a:t>
          </a:r>
          <a:r>
            <a:rPr lang="en-US" b="0" i="0" baseline="0" dirty="0"/>
            <a:t>Many images appeared as random noise</a:t>
          </a:r>
          <a:r>
            <a:rPr lang="el-GR" b="0" i="0" baseline="0" dirty="0"/>
            <a:t> </a:t>
          </a:r>
          <a:r>
            <a:rPr lang="en-US" b="0" i="0" baseline="0" dirty="0"/>
            <a:t>textures rather than</a:t>
          </a:r>
          <a:r>
            <a:rPr lang="el-GR" b="0" i="0" baseline="0" dirty="0"/>
            <a:t> </a:t>
          </a:r>
          <a:r>
            <a:rPr lang="en-US" b="0" i="0" baseline="0" dirty="0"/>
            <a:t>recognizable scientific visualizations.</a:t>
          </a:r>
          <a:endParaRPr lang="en-US" dirty="0"/>
        </a:p>
      </dgm:t>
    </dgm:pt>
    <dgm:pt modelId="{B3B0D088-C7E5-41D5-B6B2-E413CECFDCBB}" type="parTrans" cxnId="{A502C85B-8A10-4E4B-AB63-0853766E7FFB}">
      <dgm:prSet/>
      <dgm:spPr/>
      <dgm:t>
        <a:bodyPr/>
        <a:lstStyle/>
        <a:p>
          <a:endParaRPr lang="en-US"/>
        </a:p>
      </dgm:t>
    </dgm:pt>
    <dgm:pt modelId="{7BF5DE0E-6C41-476A-B08D-9E3ECC4FB567}" type="sibTrans" cxnId="{A502C85B-8A10-4E4B-AB63-0853766E7FFB}">
      <dgm:prSet/>
      <dgm:spPr/>
      <dgm:t>
        <a:bodyPr/>
        <a:lstStyle/>
        <a:p>
          <a:endParaRPr lang="en-US"/>
        </a:p>
      </dgm:t>
    </dgm:pt>
    <dgm:pt modelId="{24B52530-93C4-401F-BA13-B5C879BAC21A}">
      <dgm:prSet/>
      <dgm:spPr/>
      <dgm:t>
        <a:bodyPr/>
        <a:lstStyle/>
        <a:p>
          <a:r>
            <a:rPr lang="en-US" b="1" i="0" baseline="0" dirty="0"/>
            <a:t>Lack of Semantic Alignment: </a:t>
          </a:r>
          <a:r>
            <a:rPr lang="en-US" b="0" i="0" baseline="0" dirty="0"/>
            <a:t>The figures often failed to resemble</a:t>
          </a:r>
          <a:r>
            <a:rPr lang="el-GR" b="0" i="0" baseline="0" dirty="0"/>
            <a:t> </a:t>
          </a:r>
          <a:r>
            <a:rPr lang="en-US" b="0" i="0" baseline="0" dirty="0"/>
            <a:t>their corresponding</a:t>
          </a:r>
          <a:r>
            <a:rPr lang="el-GR" b="0" i="0" baseline="0" dirty="0"/>
            <a:t> </a:t>
          </a:r>
          <a:r>
            <a:rPr lang="en-US" b="0" i="0" baseline="0" dirty="0"/>
            <a:t>categories, demonstrating weak conditional mapping</a:t>
          </a:r>
          <a:r>
            <a:rPr lang="el-GR" b="0" i="0" baseline="0" dirty="0"/>
            <a:t> </a:t>
          </a:r>
          <a:r>
            <a:rPr lang="en-US" b="0" i="0" baseline="0" dirty="0"/>
            <a:t>between labels and visual output.</a:t>
          </a:r>
          <a:endParaRPr lang="en-US" dirty="0"/>
        </a:p>
      </dgm:t>
    </dgm:pt>
    <dgm:pt modelId="{C70BB940-3BD6-4A11-9C51-60017BFCF992}" type="parTrans" cxnId="{8FE9AB4D-C839-4216-B922-FFFA4F3CE701}">
      <dgm:prSet/>
      <dgm:spPr/>
      <dgm:t>
        <a:bodyPr/>
        <a:lstStyle/>
        <a:p>
          <a:endParaRPr lang="en-US"/>
        </a:p>
      </dgm:t>
    </dgm:pt>
    <dgm:pt modelId="{4B46B609-FD9E-4988-AB91-39D3A4BC96D7}" type="sibTrans" cxnId="{8FE9AB4D-C839-4216-B922-FFFA4F3CE701}">
      <dgm:prSet/>
      <dgm:spPr/>
      <dgm:t>
        <a:bodyPr/>
        <a:lstStyle/>
        <a:p>
          <a:endParaRPr lang="en-US"/>
        </a:p>
      </dgm:t>
    </dgm:pt>
    <dgm:pt modelId="{A313EC7C-891B-4809-9AED-AFD43A4C1011}">
      <dgm:prSet/>
      <dgm:spPr/>
      <dgm:t>
        <a:bodyPr/>
        <a:lstStyle/>
        <a:p>
          <a:r>
            <a:rPr lang="en-US" b="1" i="0" baseline="0" dirty="0"/>
            <a:t>Mode Collapse: </a:t>
          </a:r>
          <a:r>
            <a:rPr lang="en-US" b="0" i="0" baseline="0" dirty="0"/>
            <a:t>The generator repeatedly produced near-identical outputs</a:t>
          </a:r>
          <a:r>
            <a:rPr lang="el-GR" b="0" i="0" baseline="0" dirty="0"/>
            <a:t> </a:t>
          </a:r>
          <a:r>
            <a:rPr lang="en-US" b="0" i="0" baseline="0" dirty="0"/>
            <a:t>across different noise vectors, failing to capture a diverse range of</a:t>
          </a:r>
          <a:r>
            <a:rPr lang="el-GR" b="0" i="0" baseline="0" dirty="0"/>
            <a:t> </a:t>
          </a:r>
          <a:r>
            <a:rPr lang="en-US" b="0" i="0" baseline="0" dirty="0"/>
            <a:t>figure structures.</a:t>
          </a:r>
          <a:endParaRPr lang="en-US" dirty="0"/>
        </a:p>
      </dgm:t>
    </dgm:pt>
    <dgm:pt modelId="{F4B7BB50-2B7F-4D4B-9450-EBA8BBF409ED}" type="parTrans" cxnId="{C4E19930-BA62-4593-9C1D-10AB328C8C0A}">
      <dgm:prSet/>
      <dgm:spPr/>
      <dgm:t>
        <a:bodyPr/>
        <a:lstStyle/>
        <a:p>
          <a:endParaRPr lang="en-US"/>
        </a:p>
      </dgm:t>
    </dgm:pt>
    <dgm:pt modelId="{8CBD3F15-F7CD-4EC6-941A-73FA1A608C14}" type="sibTrans" cxnId="{C4E19930-BA62-4593-9C1D-10AB328C8C0A}">
      <dgm:prSet/>
      <dgm:spPr/>
      <dgm:t>
        <a:bodyPr/>
        <a:lstStyle/>
        <a:p>
          <a:endParaRPr lang="en-US"/>
        </a:p>
      </dgm:t>
    </dgm:pt>
    <dgm:pt modelId="{A2A300EE-C9F1-42AD-A5B6-F07F7E253F61}" type="pres">
      <dgm:prSet presAssocID="{2C3196A5-C8C6-4153-97E1-9E20052A87BD}" presName="root" presStyleCnt="0">
        <dgm:presLayoutVars>
          <dgm:dir/>
          <dgm:resizeHandles val="exact"/>
        </dgm:presLayoutVars>
      </dgm:prSet>
      <dgm:spPr/>
    </dgm:pt>
    <dgm:pt modelId="{7B7294DE-B0F7-434C-810B-A221BB156226}" type="pres">
      <dgm:prSet presAssocID="{2C3196A5-C8C6-4153-97E1-9E20052A87BD}" presName="container" presStyleCnt="0">
        <dgm:presLayoutVars>
          <dgm:dir/>
          <dgm:resizeHandles val="exact"/>
        </dgm:presLayoutVars>
      </dgm:prSet>
      <dgm:spPr/>
    </dgm:pt>
    <dgm:pt modelId="{7BEAA5EE-FA0D-48BB-9EF3-5DC84D5E9A77}" type="pres">
      <dgm:prSet presAssocID="{7EC2D684-1869-44F1-BF12-A96FE3FEF0D1}" presName="compNode" presStyleCnt="0"/>
      <dgm:spPr/>
    </dgm:pt>
    <dgm:pt modelId="{7DB678A2-AF3B-4A71-B8DC-11F400952430}" type="pres">
      <dgm:prSet presAssocID="{7EC2D684-1869-44F1-BF12-A96FE3FEF0D1}" presName="iconBgRect" presStyleLbl="bgShp" presStyleIdx="0" presStyleCnt="4"/>
      <dgm:spPr/>
    </dgm:pt>
    <dgm:pt modelId="{C52790B3-B42E-4697-B7BE-EA85711F9525}" type="pres">
      <dgm:prSet presAssocID="{7EC2D684-1869-44F1-BF12-A96FE3FEF0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Μπράιγ"/>
        </a:ext>
      </dgm:extLst>
    </dgm:pt>
    <dgm:pt modelId="{B72E2565-5CEE-49C8-812B-9C1C8B9704BB}" type="pres">
      <dgm:prSet presAssocID="{7EC2D684-1869-44F1-BF12-A96FE3FEF0D1}" presName="spaceRect" presStyleCnt="0"/>
      <dgm:spPr/>
    </dgm:pt>
    <dgm:pt modelId="{9D841CBD-BEB0-49C1-B158-64272E27BAAD}" type="pres">
      <dgm:prSet presAssocID="{7EC2D684-1869-44F1-BF12-A96FE3FEF0D1}" presName="textRect" presStyleLbl="revTx" presStyleIdx="0" presStyleCnt="4">
        <dgm:presLayoutVars>
          <dgm:chMax val="1"/>
          <dgm:chPref val="1"/>
        </dgm:presLayoutVars>
      </dgm:prSet>
      <dgm:spPr/>
    </dgm:pt>
    <dgm:pt modelId="{B6BF71B4-6B9D-464D-A50E-6506D8BA4B64}" type="pres">
      <dgm:prSet presAssocID="{45FC32BC-5AC9-4493-B847-AA7CC11C5CAD}" presName="sibTrans" presStyleLbl="sibTrans2D1" presStyleIdx="0" presStyleCnt="0"/>
      <dgm:spPr/>
    </dgm:pt>
    <dgm:pt modelId="{A10DDF0A-095F-4234-8880-E7AE7C131468}" type="pres">
      <dgm:prSet presAssocID="{9782AAA0-BA2B-408D-B082-4F0B72419823}" presName="compNode" presStyleCnt="0"/>
      <dgm:spPr/>
    </dgm:pt>
    <dgm:pt modelId="{DDC74A09-196D-4315-8B67-1C9EB1A27668}" type="pres">
      <dgm:prSet presAssocID="{9782AAA0-BA2B-408D-B082-4F0B72419823}" presName="iconBgRect" presStyleLbl="bgShp" presStyleIdx="1" presStyleCnt="4"/>
      <dgm:spPr/>
    </dgm:pt>
    <dgm:pt modelId="{EC1C0C39-A1CC-4147-A8AA-BCE3AC29D348}" type="pres">
      <dgm:prSet presAssocID="{9782AAA0-BA2B-408D-B082-4F0B724198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Αυτί"/>
        </a:ext>
      </dgm:extLst>
    </dgm:pt>
    <dgm:pt modelId="{20C84BAC-8DF9-4798-9A54-CB3AFEC09A95}" type="pres">
      <dgm:prSet presAssocID="{9782AAA0-BA2B-408D-B082-4F0B72419823}" presName="spaceRect" presStyleCnt="0"/>
      <dgm:spPr/>
    </dgm:pt>
    <dgm:pt modelId="{DB1FA315-265B-45D2-A0C1-97A6B0323416}" type="pres">
      <dgm:prSet presAssocID="{9782AAA0-BA2B-408D-B082-4F0B72419823}" presName="textRect" presStyleLbl="revTx" presStyleIdx="1" presStyleCnt="4">
        <dgm:presLayoutVars>
          <dgm:chMax val="1"/>
          <dgm:chPref val="1"/>
        </dgm:presLayoutVars>
      </dgm:prSet>
      <dgm:spPr/>
    </dgm:pt>
    <dgm:pt modelId="{3C002C4C-E03A-4B24-AAC7-BD3403847B57}" type="pres">
      <dgm:prSet presAssocID="{7BF5DE0E-6C41-476A-B08D-9E3ECC4FB567}" presName="sibTrans" presStyleLbl="sibTrans2D1" presStyleIdx="0" presStyleCnt="0"/>
      <dgm:spPr/>
    </dgm:pt>
    <dgm:pt modelId="{7F44D031-3B4F-468F-98EA-99B74EF50C83}" type="pres">
      <dgm:prSet presAssocID="{24B52530-93C4-401F-BA13-B5C879BAC21A}" presName="compNode" presStyleCnt="0"/>
      <dgm:spPr/>
    </dgm:pt>
    <dgm:pt modelId="{F1067114-C596-4B98-87DB-977C55BD7616}" type="pres">
      <dgm:prSet presAssocID="{24B52530-93C4-401F-BA13-B5C879BAC21A}" presName="iconBgRect" presStyleLbl="bgShp" presStyleIdx="2" presStyleCnt="4"/>
      <dgm:spPr/>
    </dgm:pt>
    <dgm:pt modelId="{AF967885-5704-4E37-BE26-B932C7861866}" type="pres">
      <dgm:prSet presAssocID="{24B52530-93C4-401F-BA13-B5C879BAC21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D377B3BD-0B4C-4742-9294-A099C89E3734}" type="pres">
      <dgm:prSet presAssocID="{24B52530-93C4-401F-BA13-B5C879BAC21A}" presName="spaceRect" presStyleCnt="0"/>
      <dgm:spPr/>
    </dgm:pt>
    <dgm:pt modelId="{D3E79CBC-9A9A-44DA-8D6B-BB9BB59A967E}" type="pres">
      <dgm:prSet presAssocID="{24B52530-93C4-401F-BA13-B5C879BAC21A}" presName="textRect" presStyleLbl="revTx" presStyleIdx="2" presStyleCnt="4">
        <dgm:presLayoutVars>
          <dgm:chMax val="1"/>
          <dgm:chPref val="1"/>
        </dgm:presLayoutVars>
      </dgm:prSet>
      <dgm:spPr/>
    </dgm:pt>
    <dgm:pt modelId="{AD148E40-B7C8-46D9-A3E6-1C66B11EE57E}" type="pres">
      <dgm:prSet presAssocID="{4B46B609-FD9E-4988-AB91-39D3A4BC96D7}" presName="sibTrans" presStyleLbl="sibTrans2D1" presStyleIdx="0" presStyleCnt="0"/>
      <dgm:spPr/>
    </dgm:pt>
    <dgm:pt modelId="{951F7253-61A5-4176-A17C-0C3D80E472C9}" type="pres">
      <dgm:prSet presAssocID="{A313EC7C-891B-4809-9AED-AFD43A4C1011}" presName="compNode" presStyleCnt="0"/>
      <dgm:spPr/>
    </dgm:pt>
    <dgm:pt modelId="{E90ECC7F-E500-43CB-B50C-835BBFC9852B}" type="pres">
      <dgm:prSet presAssocID="{A313EC7C-891B-4809-9AED-AFD43A4C1011}" presName="iconBgRect" presStyleLbl="bgShp" presStyleIdx="3" presStyleCnt="4"/>
      <dgm:spPr/>
    </dgm:pt>
    <dgm:pt modelId="{4D77EB26-D99A-4BD6-AF4A-EE8EB2310E50}" type="pres">
      <dgm:prSet presAssocID="{A313EC7C-891B-4809-9AED-AFD43A4C10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Αποσυνδεδεμένο"/>
        </a:ext>
      </dgm:extLst>
    </dgm:pt>
    <dgm:pt modelId="{E12049B0-B74C-4D83-A004-DECFABE94C3F}" type="pres">
      <dgm:prSet presAssocID="{A313EC7C-891B-4809-9AED-AFD43A4C1011}" presName="spaceRect" presStyleCnt="0"/>
      <dgm:spPr/>
    </dgm:pt>
    <dgm:pt modelId="{44C7B597-59B0-44F4-9C62-86125031B0CE}" type="pres">
      <dgm:prSet presAssocID="{A313EC7C-891B-4809-9AED-AFD43A4C101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E19930-BA62-4593-9C1D-10AB328C8C0A}" srcId="{2C3196A5-C8C6-4153-97E1-9E20052A87BD}" destId="{A313EC7C-891B-4809-9AED-AFD43A4C1011}" srcOrd="3" destOrd="0" parTransId="{F4B7BB50-2B7F-4D4B-9450-EBA8BBF409ED}" sibTransId="{8CBD3F15-F7CD-4EC6-941A-73FA1A608C14}"/>
    <dgm:cxn modelId="{A502C85B-8A10-4E4B-AB63-0853766E7FFB}" srcId="{2C3196A5-C8C6-4153-97E1-9E20052A87BD}" destId="{9782AAA0-BA2B-408D-B082-4F0B72419823}" srcOrd="1" destOrd="0" parTransId="{B3B0D088-C7E5-41D5-B6B2-E413CECFDCBB}" sibTransId="{7BF5DE0E-6C41-476A-B08D-9E3ECC4FB567}"/>
    <dgm:cxn modelId="{DCF04446-A7FF-4DF1-AE23-83489D3E18E1}" type="presOf" srcId="{45FC32BC-5AC9-4493-B847-AA7CC11C5CAD}" destId="{B6BF71B4-6B9D-464D-A50E-6506D8BA4B64}" srcOrd="0" destOrd="0" presId="urn:microsoft.com/office/officeart/2018/2/layout/IconCircleList"/>
    <dgm:cxn modelId="{8FE9AB4D-C839-4216-B922-FFFA4F3CE701}" srcId="{2C3196A5-C8C6-4153-97E1-9E20052A87BD}" destId="{24B52530-93C4-401F-BA13-B5C879BAC21A}" srcOrd="2" destOrd="0" parTransId="{C70BB940-3BD6-4A11-9C51-60017BFCF992}" sibTransId="{4B46B609-FD9E-4988-AB91-39D3A4BC96D7}"/>
    <dgm:cxn modelId="{B5767457-0222-4FCA-BF4F-DED0C03673F2}" type="presOf" srcId="{7EC2D684-1869-44F1-BF12-A96FE3FEF0D1}" destId="{9D841CBD-BEB0-49C1-B158-64272E27BAAD}" srcOrd="0" destOrd="0" presId="urn:microsoft.com/office/officeart/2018/2/layout/IconCircleList"/>
    <dgm:cxn modelId="{DCF0425A-1A0D-491D-9A12-31D9CFCEB1A1}" type="presOf" srcId="{9782AAA0-BA2B-408D-B082-4F0B72419823}" destId="{DB1FA315-265B-45D2-A0C1-97A6B0323416}" srcOrd="0" destOrd="0" presId="urn:microsoft.com/office/officeart/2018/2/layout/IconCircleList"/>
    <dgm:cxn modelId="{CD7A9E96-C161-4F3F-997C-F4F0E4A3D7C8}" type="presOf" srcId="{7BF5DE0E-6C41-476A-B08D-9E3ECC4FB567}" destId="{3C002C4C-E03A-4B24-AAC7-BD3403847B57}" srcOrd="0" destOrd="0" presId="urn:microsoft.com/office/officeart/2018/2/layout/IconCircleList"/>
    <dgm:cxn modelId="{2FD9FBB6-B877-4993-B3F1-BA725DD681FC}" type="presOf" srcId="{24B52530-93C4-401F-BA13-B5C879BAC21A}" destId="{D3E79CBC-9A9A-44DA-8D6B-BB9BB59A967E}" srcOrd="0" destOrd="0" presId="urn:microsoft.com/office/officeart/2018/2/layout/IconCircleList"/>
    <dgm:cxn modelId="{076361B8-0743-4988-AC67-B4EC368C1D4B}" srcId="{2C3196A5-C8C6-4153-97E1-9E20052A87BD}" destId="{7EC2D684-1869-44F1-BF12-A96FE3FEF0D1}" srcOrd="0" destOrd="0" parTransId="{9B67F5C5-57BB-4D93-B25D-35A039CE9BD2}" sibTransId="{45FC32BC-5AC9-4493-B847-AA7CC11C5CAD}"/>
    <dgm:cxn modelId="{20B5B4BD-F737-424A-BACA-49D8C76AABCA}" type="presOf" srcId="{2C3196A5-C8C6-4153-97E1-9E20052A87BD}" destId="{A2A300EE-C9F1-42AD-A5B6-F07F7E253F61}" srcOrd="0" destOrd="0" presId="urn:microsoft.com/office/officeart/2018/2/layout/IconCircleList"/>
    <dgm:cxn modelId="{B95EF5D6-DDEB-44BC-8B69-8331CDB50B0D}" type="presOf" srcId="{4B46B609-FD9E-4988-AB91-39D3A4BC96D7}" destId="{AD148E40-B7C8-46D9-A3E6-1C66B11EE57E}" srcOrd="0" destOrd="0" presId="urn:microsoft.com/office/officeart/2018/2/layout/IconCircleList"/>
    <dgm:cxn modelId="{8246A7FF-29BB-453A-9E53-163AC5109578}" type="presOf" srcId="{A313EC7C-891B-4809-9AED-AFD43A4C1011}" destId="{44C7B597-59B0-44F4-9C62-86125031B0CE}" srcOrd="0" destOrd="0" presId="urn:microsoft.com/office/officeart/2018/2/layout/IconCircleList"/>
    <dgm:cxn modelId="{990225FB-B551-4C29-840A-064E4C277FF9}" type="presParOf" srcId="{A2A300EE-C9F1-42AD-A5B6-F07F7E253F61}" destId="{7B7294DE-B0F7-434C-810B-A221BB156226}" srcOrd="0" destOrd="0" presId="urn:microsoft.com/office/officeart/2018/2/layout/IconCircleList"/>
    <dgm:cxn modelId="{3B6F1E3F-A073-4D62-A376-7B69E55EBDD2}" type="presParOf" srcId="{7B7294DE-B0F7-434C-810B-A221BB156226}" destId="{7BEAA5EE-FA0D-48BB-9EF3-5DC84D5E9A77}" srcOrd="0" destOrd="0" presId="urn:microsoft.com/office/officeart/2018/2/layout/IconCircleList"/>
    <dgm:cxn modelId="{43E32ACD-B410-4A07-9A7A-5246D0FB07AD}" type="presParOf" srcId="{7BEAA5EE-FA0D-48BB-9EF3-5DC84D5E9A77}" destId="{7DB678A2-AF3B-4A71-B8DC-11F400952430}" srcOrd="0" destOrd="0" presId="urn:microsoft.com/office/officeart/2018/2/layout/IconCircleList"/>
    <dgm:cxn modelId="{0B32AB15-E340-4D40-B1B1-FBB0081863E6}" type="presParOf" srcId="{7BEAA5EE-FA0D-48BB-9EF3-5DC84D5E9A77}" destId="{C52790B3-B42E-4697-B7BE-EA85711F9525}" srcOrd="1" destOrd="0" presId="urn:microsoft.com/office/officeart/2018/2/layout/IconCircleList"/>
    <dgm:cxn modelId="{AE6879FE-8D95-4CE9-B8A3-5D78E45C448B}" type="presParOf" srcId="{7BEAA5EE-FA0D-48BB-9EF3-5DC84D5E9A77}" destId="{B72E2565-5CEE-49C8-812B-9C1C8B9704BB}" srcOrd="2" destOrd="0" presId="urn:microsoft.com/office/officeart/2018/2/layout/IconCircleList"/>
    <dgm:cxn modelId="{62F416E6-4AB4-4A5D-8904-D7EA96E21A5A}" type="presParOf" srcId="{7BEAA5EE-FA0D-48BB-9EF3-5DC84D5E9A77}" destId="{9D841CBD-BEB0-49C1-B158-64272E27BAAD}" srcOrd="3" destOrd="0" presId="urn:microsoft.com/office/officeart/2018/2/layout/IconCircleList"/>
    <dgm:cxn modelId="{D229222E-DD9D-44F6-B15D-D7B0A9C9F189}" type="presParOf" srcId="{7B7294DE-B0F7-434C-810B-A221BB156226}" destId="{B6BF71B4-6B9D-464D-A50E-6506D8BA4B64}" srcOrd="1" destOrd="0" presId="urn:microsoft.com/office/officeart/2018/2/layout/IconCircleList"/>
    <dgm:cxn modelId="{006437AC-9FD4-477D-B412-F96720F72EE5}" type="presParOf" srcId="{7B7294DE-B0F7-434C-810B-A221BB156226}" destId="{A10DDF0A-095F-4234-8880-E7AE7C131468}" srcOrd="2" destOrd="0" presId="urn:microsoft.com/office/officeart/2018/2/layout/IconCircleList"/>
    <dgm:cxn modelId="{F5B7F436-9235-46A9-9978-D99C7802F2D8}" type="presParOf" srcId="{A10DDF0A-095F-4234-8880-E7AE7C131468}" destId="{DDC74A09-196D-4315-8B67-1C9EB1A27668}" srcOrd="0" destOrd="0" presId="urn:microsoft.com/office/officeart/2018/2/layout/IconCircleList"/>
    <dgm:cxn modelId="{B255802A-BE1C-4BA5-A9AD-8354ADC813B9}" type="presParOf" srcId="{A10DDF0A-095F-4234-8880-E7AE7C131468}" destId="{EC1C0C39-A1CC-4147-A8AA-BCE3AC29D348}" srcOrd="1" destOrd="0" presId="urn:microsoft.com/office/officeart/2018/2/layout/IconCircleList"/>
    <dgm:cxn modelId="{FE889057-0DBA-432D-AFDD-9240C9440A06}" type="presParOf" srcId="{A10DDF0A-095F-4234-8880-E7AE7C131468}" destId="{20C84BAC-8DF9-4798-9A54-CB3AFEC09A95}" srcOrd="2" destOrd="0" presId="urn:microsoft.com/office/officeart/2018/2/layout/IconCircleList"/>
    <dgm:cxn modelId="{BFA4C475-2DB0-43D9-A211-94BE997D0972}" type="presParOf" srcId="{A10DDF0A-095F-4234-8880-E7AE7C131468}" destId="{DB1FA315-265B-45D2-A0C1-97A6B0323416}" srcOrd="3" destOrd="0" presId="urn:microsoft.com/office/officeart/2018/2/layout/IconCircleList"/>
    <dgm:cxn modelId="{CE34D13C-E65C-4B09-9CB8-B06B7988FCE4}" type="presParOf" srcId="{7B7294DE-B0F7-434C-810B-A221BB156226}" destId="{3C002C4C-E03A-4B24-AAC7-BD3403847B57}" srcOrd="3" destOrd="0" presId="urn:microsoft.com/office/officeart/2018/2/layout/IconCircleList"/>
    <dgm:cxn modelId="{4ACF3FA9-5108-41FE-8CA6-AFD9B06D4868}" type="presParOf" srcId="{7B7294DE-B0F7-434C-810B-A221BB156226}" destId="{7F44D031-3B4F-468F-98EA-99B74EF50C83}" srcOrd="4" destOrd="0" presId="urn:microsoft.com/office/officeart/2018/2/layout/IconCircleList"/>
    <dgm:cxn modelId="{73D81E8A-BB27-4A91-A84D-3F72F8A26806}" type="presParOf" srcId="{7F44D031-3B4F-468F-98EA-99B74EF50C83}" destId="{F1067114-C596-4B98-87DB-977C55BD7616}" srcOrd="0" destOrd="0" presId="urn:microsoft.com/office/officeart/2018/2/layout/IconCircleList"/>
    <dgm:cxn modelId="{5C518D7B-44E9-4503-8B0A-27E74F073607}" type="presParOf" srcId="{7F44D031-3B4F-468F-98EA-99B74EF50C83}" destId="{AF967885-5704-4E37-BE26-B932C7861866}" srcOrd="1" destOrd="0" presId="urn:microsoft.com/office/officeart/2018/2/layout/IconCircleList"/>
    <dgm:cxn modelId="{6CD5E98F-B54B-4B79-A183-806BBCEE5F86}" type="presParOf" srcId="{7F44D031-3B4F-468F-98EA-99B74EF50C83}" destId="{D377B3BD-0B4C-4742-9294-A099C89E3734}" srcOrd="2" destOrd="0" presId="urn:microsoft.com/office/officeart/2018/2/layout/IconCircleList"/>
    <dgm:cxn modelId="{9217B931-B941-45BD-A46B-BC2AEBEA14E2}" type="presParOf" srcId="{7F44D031-3B4F-468F-98EA-99B74EF50C83}" destId="{D3E79CBC-9A9A-44DA-8D6B-BB9BB59A967E}" srcOrd="3" destOrd="0" presId="urn:microsoft.com/office/officeart/2018/2/layout/IconCircleList"/>
    <dgm:cxn modelId="{C2FC7FCD-043D-4C5B-9A44-228CBF4CDB88}" type="presParOf" srcId="{7B7294DE-B0F7-434C-810B-A221BB156226}" destId="{AD148E40-B7C8-46D9-A3E6-1C66B11EE57E}" srcOrd="5" destOrd="0" presId="urn:microsoft.com/office/officeart/2018/2/layout/IconCircleList"/>
    <dgm:cxn modelId="{DE54E10A-D5C1-4E3F-B369-5D178B76E570}" type="presParOf" srcId="{7B7294DE-B0F7-434C-810B-A221BB156226}" destId="{951F7253-61A5-4176-A17C-0C3D80E472C9}" srcOrd="6" destOrd="0" presId="urn:microsoft.com/office/officeart/2018/2/layout/IconCircleList"/>
    <dgm:cxn modelId="{2D24AEE3-B1B9-4EB2-A2C4-2EC33D061944}" type="presParOf" srcId="{951F7253-61A5-4176-A17C-0C3D80E472C9}" destId="{E90ECC7F-E500-43CB-B50C-835BBFC9852B}" srcOrd="0" destOrd="0" presId="urn:microsoft.com/office/officeart/2018/2/layout/IconCircleList"/>
    <dgm:cxn modelId="{FD27CF37-D704-4DDF-AC06-01A7216F5849}" type="presParOf" srcId="{951F7253-61A5-4176-A17C-0C3D80E472C9}" destId="{4D77EB26-D99A-4BD6-AF4A-EE8EB2310E50}" srcOrd="1" destOrd="0" presId="urn:microsoft.com/office/officeart/2018/2/layout/IconCircleList"/>
    <dgm:cxn modelId="{991E1A2B-2FE9-41A3-B41B-A606212BDE51}" type="presParOf" srcId="{951F7253-61A5-4176-A17C-0C3D80E472C9}" destId="{E12049B0-B74C-4D83-A004-DECFABE94C3F}" srcOrd="2" destOrd="0" presId="urn:microsoft.com/office/officeart/2018/2/layout/IconCircleList"/>
    <dgm:cxn modelId="{DB213D1E-0372-40EE-9B03-FF4A280EEBE2}" type="presParOf" srcId="{951F7253-61A5-4176-A17C-0C3D80E472C9}" destId="{44C7B597-59B0-44F4-9C62-86125031B0C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5CDC81-5E4F-4A7A-A73C-D47067F680B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72ECD2A-FDB1-4FD0-8613-7AE0E546825F}">
      <dgm:prSet/>
      <dgm:spPr/>
      <dgm:t>
        <a:bodyPr/>
        <a:lstStyle/>
        <a:p>
          <a:r>
            <a:rPr lang="en-US" b="0" i="0" baseline="0" dirty="0"/>
            <a:t>• </a:t>
          </a:r>
          <a:r>
            <a:rPr lang="en-US" b="1" i="0" baseline="0" dirty="0"/>
            <a:t>The low IS score (≈ 1.47 ± 0.10) </a:t>
          </a:r>
          <a:r>
            <a:rPr lang="en-US" b="0" i="0" baseline="0" dirty="0"/>
            <a:t>indicates that the generated images exhibit minimal diversity and fail to produce well-distinguished outputs across different figure categories. </a:t>
          </a:r>
          <a:endParaRPr lang="en-US" dirty="0"/>
        </a:p>
      </dgm:t>
    </dgm:pt>
    <dgm:pt modelId="{4EA0E9DF-D07B-4C3E-8830-ED788E211C95}" type="parTrans" cxnId="{38D47EA9-48CD-479C-BE34-C904F8EBEFB9}">
      <dgm:prSet/>
      <dgm:spPr/>
      <dgm:t>
        <a:bodyPr/>
        <a:lstStyle/>
        <a:p>
          <a:endParaRPr lang="en-US"/>
        </a:p>
      </dgm:t>
    </dgm:pt>
    <dgm:pt modelId="{C3D7CE91-F066-4D51-ABBB-5938995158EA}" type="sibTrans" cxnId="{38D47EA9-48CD-479C-BE34-C904F8EBEFB9}">
      <dgm:prSet/>
      <dgm:spPr/>
      <dgm:t>
        <a:bodyPr/>
        <a:lstStyle/>
        <a:p>
          <a:endParaRPr lang="en-US"/>
        </a:p>
      </dgm:t>
    </dgm:pt>
    <dgm:pt modelId="{E0FCCDE5-34AB-4175-8A94-E74DC89364F2}">
      <dgm:prSet/>
      <dgm:spPr/>
      <dgm:t>
        <a:bodyPr/>
        <a:lstStyle/>
        <a:p>
          <a:r>
            <a:rPr lang="en-US" b="0" i="0" baseline="0" dirty="0"/>
            <a:t>• </a:t>
          </a:r>
          <a:r>
            <a:rPr lang="en-US" b="1" i="0" baseline="0" dirty="0"/>
            <a:t>The high FID score (≈ 315.0) </a:t>
          </a:r>
          <a:r>
            <a:rPr lang="en-US" b="0" i="0" baseline="0" dirty="0"/>
            <a:t>highlights a substantial discrepancy between real and generated figures, reinforcing the conclusion that the synthesized images lack geometric coherence. </a:t>
          </a:r>
          <a:endParaRPr lang="en-US" dirty="0"/>
        </a:p>
      </dgm:t>
    </dgm:pt>
    <dgm:pt modelId="{E380ED2F-77D0-487D-90BA-14EA4F41D390}" type="parTrans" cxnId="{49DD2B3E-F1F4-41AA-B5ED-757BA1DE7BDE}">
      <dgm:prSet/>
      <dgm:spPr/>
      <dgm:t>
        <a:bodyPr/>
        <a:lstStyle/>
        <a:p>
          <a:endParaRPr lang="en-US"/>
        </a:p>
      </dgm:t>
    </dgm:pt>
    <dgm:pt modelId="{C8764787-4444-4B8B-9D53-7CFA8FF296F8}" type="sibTrans" cxnId="{49DD2B3E-F1F4-41AA-B5ED-757BA1DE7BDE}">
      <dgm:prSet/>
      <dgm:spPr/>
      <dgm:t>
        <a:bodyPr/>
        <a:lstStyle/>
        <a:p>
          <a:endParaRPr lang="en-US"/>
        </a:p>
      </dgm:t>
    </dgm:pt>
    <dgm:pt modelId="{E5821D49-9633-436D-B7FF-D6FF2967D1E8}">
      <dgm:prSet/>
      <dgm:spPr/>
      <dgm:t>
        <a:bodyPr/>
        <a:lstStyle/>
        <a:p>
          <a:r>
            <a:rPr lang="en-US" b="0" i="0" baseline="0" dirty="0"/>
            <a:t>• Loss analysis and latent space activations reveal </a:t>
          </a:r>
          <a:r>
            <a:rPr lang="en-US" b="1" i="0" baseline="0" dirty="0"/>
            <a:t>inconsistent training behavior</a:t>
          </a:r>
          <a:r>
            <a:rPr lang="en-US" b="0" i="0" baseline="0" dirty="0"/>
            <a:t>, with the generator struggling to balance adversarial feedback.</a:t>
          </a:r>
          <a:endParaRPr lang="en-US" dirty="0"/>
        </a:p>
      </dgm:t>
    </dgm:pt>
    <dgm:pt modelId="{B00A303B-0D9D-4799-9ACA-695D7177B1EB}" type="parTrans" cxnId="{1E7F28AC-A347-49F6-B34D-77689E6482E3}">
      <dgm:prSet/>
      <dgm:spPr/>
      <dgm:t>
        <a:bodyPr/>
        <a:lstStyle/>
        <a:p>
          <a:endParaRPr lang="en-US"/>
        </a:p>
      </dgm:t>
    </dgm:pt>
    <dgm:pt modelId="{B8FD1463-F57E-4E91-86D3-E52181644F93}" type="sibTrans" cxnId="{1E7F28AC-A347-49F6-B34D-77689E6482E3}">
      <dgm:prSet/>
      <dgm:spPr/>
      <dgm:t>
        <a:bodyPr/>
        <a:lstStyle/>
        <a:p>
          <a:endParaRPr lang="en-US"/>
        </a:p>
      </dgm:t>
    </dgm:pt>
    <dgm:pt modelId="{0307D94B-195D-4B7F-A655-BC72B7648A92}" type="pres">
      <dgm:prSet presAssocID="{A75CDC81-5E4F-4A7A-A73C-D47067F680B7}" presName="root" presStyleCnt="0">
        <dgm:presLayoutVars>
          <dgm:dir/>
          <dgm:resizeHandles val="exact"/>
        </dgm:presLayoutVars>
      </dgm:prSet>
      <dgm:spPr/>
    </dgm:pt>
    <dgm:pt modelId="{79319FAD-78C6-4AD2-8EE4-4806B8384EC8}" type="pres">
      <dgm:prSet presAssocID="{A75CDC81-5E4F-4A7A-A73C-D47067F680B7}" presName="container" presStyleCnt="0">
        <dgm:presLayoutVars>
          <dgm:dir/>
          <dgm:resizeHandles val="exact"/>
        </dgm:presLayoutVars>
      </dgm:prSet>
      <dgm:spPr/>
    </dgm:pt>
    <dgm:pt modelId="{71EFC57A-2200-4795-988D-9CDC85896289}" type="pres">
      <dgm:prSet presAssocID="{572ECD2A-FDB1-4FD0-8613-7AE0E546825F}" presName="compNode" presStyleCnt="0"/>
      <dgm:spPr/>
    </dgm:pt>
    <dgm:pt modelId="{35FCDAF0-42D6-43C4-9D4C-A79B57AABD3A}" type="pres">
      <dgm:prSet presAssocID="{572ECD2A-FDB1-4FD0-8613-7AE0E546825F}" presName="iconBgRect" presStyleLbl="bgShp" presStyleIdx="0" presStyleCnt="3"/>
      <dgm:spPr/>
    </dgm:pt>
    <dgm:pt modelId="{063B0CB4-9B48-41EB-BF1C-2FCDCDCD933B}" type="pres">
      <dgm:prSet presAssocID="{572ECD2A-FDB1-4FD0-8613-7AE0E54682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τατιστικά"/>
        </a:ext>
      </dgm:extLst>
    </dgm:pt>
    <dgm:pt modelId="{601CE418-4F9B-4410-B645-531559D14E10}" type="pres">
      <dgm:prSet presAssocID="{572ECD2A-FDB1-4FD0-8613-7AE0E546825F}" presName="spaceRect" presStyleCnt="0"/>
      <dgm:spPr/>
    </dgm:pt>
    <dgm:pt modelId="{48557A01-684D-4537-B95F-CE5D9CE68302}" type="pres">
      <dgm:prSet presAssocID="{572ECD2A-FDB1-4FD0-8613-7AE0E546825F}" presName="textRect" presStyleLbl="revTx" presStyleIdx="0" presStyleCnt="3">
        <dgm:presLayoutVars>
          <dgm:chMax val="1"/>
          <dgm:chPref val="1"/>
        </dgm:presLayoutVars>
      </dgm:prSet>
      <dgm:spPr/>
    </dgm:pt>
    <dgm:pt modelId="{4E5321C1-0217-477B-848D-A913B9EBCCDF}" type="pres">
      <dgm:prSet presAssocID="{C3D7CE91-F066-4D51-ABBB-5938995158EA}" presName="sibTrans" presStyleLbl="sibTrans2D1" presStyleIdx="0" presStyleCnt="0"/>
      <dgm:spPr/>
    </dgm:pt>
    <dgm:pt modelId="{B87A14E5-1B73-41B7-A3D7-31D0FFA47444}" type="pres">
      <dgm:prSet presAssocID="{E0FCCDE5-34AB-4175-8A94-E74DC89364F2}" presName="compNode" presStyleCnt="0"/>
      <dgm:spPr/>
    </dgm:pt>
    <dgm:pt modelId="{2C123BD2-10E9-4546-97BD-DC32D2D13E16}" type="pres">
      <dgm:prSet presAssocID="{E0FCCDE5-34AB-4175-8A94-E74DC89364F2}" presName="iconBgRect" presStyleLbl="bgShp" presStyleIdx="1" presStyleCnt="3"/>
      <dgm:spPr/>
    </dgm:pt>
    <dgm:pt modelId="{65003061-DAC5-46E1-AAF8-380C6F1DD235}" type="pres">
      <dgm:prSet presAssocID="{E0FCCDE5-34AB-4175-8A94-E74DC89364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Αποσυνδεδεμένο"/>
        </a:ext>
      </dgm:extLst>
    </dgm:pt>
    <dgm:pt modelId="{66F2938A-CAAB-4C57-9E87-C4D8A17F5738}" type="pres">
      <dgm:prSet presAssocID="{E0FCCDE5-34AB-4175-8A94-E74DC89364F2}" presName="spaceRect" presStyleCnt="0"/>
      <dgm:spPr/>
    </dgm:pt>
    <dgm:pt modelId="{617F2482-4DD4-42A4-B30B-212D5F4E0FF7}" type="pres">
      <dgm:prSet presAssocID="{E0FCCDE5-34AB-4175-8A94-E74DC89364F2}" presName="textRect" presStyleLbl="revTx" presStyleIdx="1" presStyleCnt="3">
        <dgm:presLayoutVars>
          <dgm:chMax val="1"/>
          <dgm:chPref val="1"/>
        </dgm:presLayoutVars>
      </dgm:prSet>
      <dgm:spPr/>
    </dgm:pt>
    <dgm:pt modelId="{B8937F0A-85A1-4194-9008-060360967645}" type="pres">
      <dgm:prSet presAssocID="{C8764787-4444-4B8B-9D53-7CFA8FF296F8}" presName="sibTrans" presStyleLbl="sibTrans2D1" presStyleIdx="0" presStyleCnt="0"/>
      <dgm:spPr/>
    </dgm:pt>
    <dgm:pt modelId="{637A16E2-108D-4753-A910-72B9B71BA14E}" type="pres">
      <dgm:prSet presAssocID="{E5821D49-9633-436D-B7FF-D6FF2967D1E8}" presName="compNode" presStyleCnt="0"/>
      <dgm:spPr/>
    </dgm:pt>
    <dgm:pt modelId="{279F90C7-207D-408A-AA21-C1B9B7980750}" type="pres">
      <dgm:prSet presAssocID="{E5821D49-9633-436D-B7FF-D6FF2967D1E8}" presName="iconBgRect" presStyleLbl="bgShp" presStyleIdx="2" presStyleCnt="3"/>
      <dgm:spPr/>
    </dgm:pt>
    <dgm:pt modelId="{822546C4-850D-4E73-8684-0E531EF0E316}" type="pres">
      <dgm:prSet presAssocID="{E5821D49-9633-436D-B7FF-D6FF2967D1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72DC906B-9595-4ECB-850F-DB569BFB2531}" type="pres">
      <dgm:prSet presAssocID="{E5821D49-9633-436D-B7FF-D6FF2967D1E8}" presName="spaceRect" presStyleCnt="0"/>
      <dgm:spPr/>
    </dgm:pt>
    <dgm:pt modelId="{2AB1D974-D28A-481F-A366-81F73164E257}" type="pres">
      <dgm:prSet presAssocID="{E5821D49-9633-436D-B7FF-D6FF2967D1E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7A7F11B-0643-481C-9CE7-5C278E90AD19}" type="presOf" srcId="{A75CDC81-5E4F-4A7A-A73C-D47067F680B7}" destId="{0307D94B-195D-4B7F-A655-BC72B7648A92}" srcOrd="0" destOrd="0" presId="urn:microsoft.com/office/officeart/2018/2/layout/IconCircleList"/>
    <dgm:cxn modelId="{49DD2B3E-F1F4-41AA-B5ED-757BA1DE7BDE}" srcId="{A75CDC81-5E4F-4A7A-A73C-D47067F680B7}" destId="{E0FCCDE5-34AB-4175-8A94-E74DC89364F2}" srcOrd="1" destOrd="0" parTransId="{E380ED2F-77D0-487D-90BA-14EA4F41D390}" sibTransId="{C8764787-4444-4B8B-9D53-7CFA8FF296F8}"/>
    <dgm:cxn modelId="{6DC91487-F055-45F9-BD78-856921624A8A}" type="presOf" srcId="{E5821D49-9633-436D-B7FF-D6FF2967D1E8}" destId="{2AB1D974-D28A-481F-A366-81F73164E257}" srcOrd="0" destOrd="0" presId="urn:microsoft.com/office/officeart/2018/2/layout/IconCircleList"/>
    <dgm:cxn modelId="{E8B28F94-BB08-4BA1-8FBA-56FD348E3892}" type="presOf" srcId="{E0FCCDE5-34AB-4175-8A94-E74DC89364F2}" destId="{617F2482-4DD4-42A4-B30B-212D5F4E0FF7}" srcOrd="0" destOrd="0" presId="urn:microsoft.com/office/officeart/2018/2/layout/IconCircleList"/>
    <dgm:cxn modelId="{F42910A8-9BC1-4094-978E-729596C34BA2}" type="presOf" srcId="{C3D7CE91-F066-4D51-ABBB-5938995158EA}" destId="{4E5321C1-0217-477B-848D-A913B9EBCCDF}" srcOrd="0" destOrd="0" presId="urn:microsoft.com/office/officeart/2018/2/layout/IconCircleList"/>
    <dgm:cxn modelId="{38D47EA9-48CD-479C-BE34-C904F8EBEFB9}" srcId="{A75CDC81-5E4F-4A7A-A73C-D47067F680B7}" destId="{572ECD2A-FDB1-4FD0-8613-7AE0E546825F}" srcOrd="0" destOrd="0" parTransId="{4EA0E9DF-D07B-4C3E-8830-ED788E211C95}" sibTransId="{C3D7CE91-F066-4D51-ABBB-5938995158EA}"/>
    <dgm:cxn modelId="{1E7F28AC-A347-49F6-B34D-77689E6482E3}" srcId="{A75CDC81-5E4F-4A7A-A73C-D47067F680B7}" destId="{E5821D49-9633-436D-B7FF-D6FF2967D1E8}" srcOrd="2" destOrd="0" parTransId="{B00A303B-0D9D-4799-9ACA-695D7177B1EB}" sibTransId="{B8FD1463-F57E-4E91-86D3-E52181644F93}"/>
    <dgm:cxn modelId="{786CB3C1-CAE5-4B7D-B7AA-21D39C082CAE}" type="presOf" srcId="{572ECD2A-FDB1-4FD0-8613-7AE0E546825F}" destId="{48557A01-684D-4537-B95F-CE5D9CE68302}" srcOrd="0" destOrd="0" presId="urn:microsoft.com/office/officeart/2018/2/layout/IconCircleList"/>
    <dgm:cxn modelId="{8A143AFC-8635-4D9F-90A4-67B87810F395}" type="presOf" srcId="{C8764787-4444-4B8B-9D53-7CFA8FF296F8}" destId="{B8937F0A-85A1-4194-9008-060360967645}" srcOrd="0" destOrd="0" presId="urn:microsoft.com/office/officeart/2018/2/layout/IconCircleList"/>
    <dgm:cxn modelId="{424AE2A1-B35D-444E-A5BA-46ABB45FE645}" type="presParOf" srcId="{0307D94B-195D-4B7F-A655-BC72B7648A92}" destId="{79319FAD-78C6-4AD2-8EE4-4806B8384EC8}" srcOrd="0" destOrd="0" presId="urn:microsoft.com/office/officeart/2018/2/layout/IconCircleList"/>
    <dgm:cxn modelId="{8092F298-65B7-4529-9556-88B798F1E8C8}" type="presParOf" srcId="{79319FAD-78C6-4AD2-8EE4-4806B8384EC8}" destId="{71EFC57A-2200-4795-988D-9CDC85896289}" srcOrd="0" destOrd="0" presId="urn:microsoft.com/office/officeart/2018/2/layout/IconCircleList"/>
    <dgm:cxn modelId="{11C8E2EA-71BD-42C6-8C0F-132E24F789FA}" type="presParOf" srcId="{71EFC57A-2200-4795-988D-9CDC85896289}" destId="{35FCDAF0-42D6-43C4-9D4C-A79B57AABD3A}" srcOrd="0" destOrd="0" presId="urn:microsoft.com/office/officeart/2018/2/layout/IconCircleList"/>
    <dgm:cxn modelId="{EFB17345-865A-494E-88EB-C4A98DF51E71}" type="presParOf" srcId="{71EFC57A-2200-4795-988D-9CDC85896289}" destId="{063B0CB4-9B48-41EB-BF1C-2FCDCDCD933B}" srcOrd="1" destOrd="0" presId="urn:microsoft.com/office/officeart/2018/2/layout/IconCircleList"/>
    <dgm:cxn modelId="{BD59DB3C-C07C-4687-8346-7356F90A6DB8}" type="presParOf" srcId="{71EFC57A-2200-4795-988D-9CDC85896289}" destId="{601CE418-4F9B-4410-B645-531559D14E10}" srcOrd="2" destOrd="0" presId="urn:microsoft.com/office/officeart/2018/2/layout/IconCircleList"/>
    <dgm:cxn modelId="{2911A122-27F4-4B5E-9896-1795C238E762}" type="presParOf" srcId="{71EFC57A-2200-4795-988D-9CDC85896289}" destId="{48557A01-684D-4537-B95F-CE5D9CE68302}" srcOrd="3" destOrd="0" presId="urn:microsoft.com/office/officeart/2018/2/layout/IconCircleList"/>
    <dgm:cxn modelId="{84D06AF7-97CA-476B-8927-A18DC51E405A}" type="presParOf" srcId="{79319FAD-78C6-4AD2-8EE4-4806B8384EC8}" destId="{4E5321C1-0217-477B-848D-A913B9EBCCDF}" srcOrd="1" destOrd="0" presId="urn:microsoft.com/office/officeart/2018/2/layout/IconCircleList"/>
    <dgm:cxn modelId="{F707D8F9-AF83-4D12-8E38-217E2E29421F}" type="presParOf" srcId="{79319FAD-78C6-4AD2-8EE4-4806B8384EC8}" destId="{B87A14E5-1B73-41B7-A3D7-31D0FFA47444}" srcOrd="2" destOrd="0" presId="urn:microsoft.com/office/officeart/2018/2/layout/IconCircleList"/>
    <dgm:cxn modelId="{05DF2C86-1B56-4153-BC98-D09DE6AA160F}" type="presParOf" srcId="{B87A14E5-1B73-41B7-A3D7-31D0FFA47444}" destId="{2C123BD2-10E9-4546-97BD-DC32D2D13E16}" srcOrd="0" destOrd="0" presId="urn:microsoft.com/office/officeart/2018/2/layout/IconCircleList"/>
    <dgm:cxn modelId="{76189EA4-D32F-423F-BF79-783711A9CE9E}" type="presParOf" srcId="{B87A14E5-1B73-41B7-A3D7-31D0FFA47444}" destId="{65003061-DAC5-46E1-AAF8-380C6F1DD235}" srcOrd="1" destOrd="0" presId="urn:microsoft.com/office/officeart/2018/2/layout/IconCircleList"/>
    <dgm:cxn modelId="{447588AD-D3EC-43DB-B31E-E37016D8EE66}" type="presParOf" srcId="{B87A14E5-1B73-41B7-A3D7-31D0FFA47444}" destId="{66F2938A-CAAB-4C57-9E87-C4D8A17F5738}" srcOrd="2" destOrd="0" presId="urn:microsoft.com/office/officeart/2018/2/layout/IconCircleList"/>
    <dgm:cxn modelId="{F78FB069-8264-447B-8FDE-4921569EEC1B}" type="presParOf" srcId="{B87A14E5-1B73-41B7-A3D7-31D0FFA47444}" destId="{617F2482-4DD4-42A4-B30B-212D5F4E0FF7}" srcOrd="3" destOrd="0" presId="urn:microsoft.com/office/officeart/2018/2/layout/IconCircleList"/>
    <dgm:cxn modelId="{DE47E355-3F19-4F5A-AFAD-C29DE51B450B}" type="presParOf" srcId="{79319FAD-78C6-4AD2-8EE4-4806B8384EC8}" destId="{B8937F0A-85A1-4194-9008-060360967645}" srcOrd="3" destOrd="0" presId="urn:microsoft.com/office/officeart/2018/2/layout/IconCircleList"/>
    <dgm:cxn modelId="{A8A33AFD-2EAA-4F71-AB1E-16F3C4ABBB2A}" type="presParOf" srcId="{79319FAD-78C6-4AD2-8EE4-4806B8384EC8}" destId="{637A16E2-108D-4753-A910-72B9B71BA14E}" srcOrd="4" destOrd="0" presId="urn:microsoft.com/office/officeart/2018/2/layout/IconCircleList"/>
    <dgm:cxn modelId="{48464F42-FA59-423E-80C4-128608EF12F6}" type="presParOf" srcId="{637A16E2-108D-4753-A910-72B9B71BA14E}" destId="{279F90C7-207D-408A-AA21-C1B9B7980750}" srcOrd="0" destOrd="0" presId="urn:microsoft.com/office/officeart/2018/2/layout/IconCircleList"/>
    <dgm:cxn modelId="{DDCD6B22-F4AF-4E88-BEC4-3A0D65FB0C6D}" type="presParOf" srcId="{637A16E2-108D-4753-A910-72B9B71BA14E}" destId="{822546C4-850D-4E73-8684-0E531EF0E316}" srcOrd="1" destOrd="0" presId="urn:microsoft.com/office/officeart/2018/2/layout/IconCircleList"/>
    <dgm:cxn modelId="{298615B4-F868-480B-A1E5-5374E9B22B0F}" type="presParOf" srcId="{637A16E2-108D-4753-A910-72B9B71BA14E}" destId="{72DC906B-9595-4ECB-850F-DB569BFB2531}" srcOrd="2" destOrd="0" presId="urn:microsoft.com/office/officeart/2018/2/layout/IconCircleList"/>
    <dgm:cxn modelId="{43E6006F-A841-4E2B-9A9B-11F7F5D5B266}" type="presParOf" srcId="{637A16E2-108D-4753-A910-72B9B71BA14E}" destId="{2AB1D974-D28A-481F-A366-81F73164E25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0BC5F2-1747-4BAB-9C3A-CC0966087F0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67DC41-196C-4062-AEDF-770CB780CDDF}">
      <dgm:prSet/>
      <dgm:spPr/>
      <dgm:t>
        <a:bodyPr/>
        <a:lstStyle/>
        <a:p>
          <a:r>
            <a:rPr lang="en-US" b="0" i="0" baseline="0"/>
            <a:t>Limited Model Capacity</a:t>
          </a:r>
          <a:endParaRPr lang="en-US"/>
        </a:p>
      </dgm:t>
    </dgm:pt>
    <dgm:pt modelId="{13F6278E-4A9D-4640-B865-4F06CA81A060}" type="parTrans" cxnId="{E887D4A4-1F33-4745-A1F0-6DB222B65E2D}">
      <dgm:prSet/>
      <dgm:spPr/>
      <dgm:t>
        <a:bodyPr/>
        <a:lstStyle/>
        <a:p>
          <a:endParaRPr lang="en-US"/>
        </a:p>
      </dgm:t>
    </dgm:pt>
    <dgm:pt modelId="{F7BED8DB-855B-40B9-ABD6-45B49AB01870}" type="sibTrans" cxnId="{E887D4A4-1F33-4745-A1F0-6DB222B65E2D}">
      <dgm:prSet/>
      <dgm:spPr/>
      <dgm:t>
        <a:bodyPr/>
        <a:lstStyle/>
        <a:p>
          <a:endParaRPr lang="en-US"/>
        </a:p>
      </dgm:t>
    </dgm:pt>
    <dgm:pt modelId="{7AB359AB-6211-42C3-B2F1-5B33C69319FF}">
      <dgm:prSet/>
      <dgm:spPr/>
      <dgm:t>
        <a:bodyPr/>
        <a:lstStyle/>
        <a:p>
          <a:r>
            <a:rPr lang="en-US" b="0" i="0" baseline="0"/>
            <a:t>Small Dataset Size</a:t>
          </a:r>
          <a:endParaRPr lang="en-US"/>
        </a:p>
      </dgm:t>
    </dgm:pt>
    <dgm:pt modelId="{65756190-9BBE-4034-9193-64C16D449FCE}" type="parTrans" cxnId="{299FD513-4114-494F-81F9-198D2BD3089A}">
      <dgm:prSet/>
      <dgm:spPr/>
      <dgm:t>
        <a:bodyPr/>
        <a:lstStyle/>
        <a:p>
          <a:endParaRPr lang="en-US"/>
        </a:p>
      </dgm:t>
    </dgm:pt>
    <dgm:pt modelId="{765C84E5-EFAB-4851-9212-5D67A2BF5C7C}" type="sibTrans" cxnId="{299FD513-4114-494F-81F9-198D2BD3089A}">
      <dgm:prSet/>
      <dgm:spPr/>
      <dgm:t>
        <a:bodyPr/>
        <a:lstStyle/>
        <a:p>
          <a:endParaRPr lang="en-US"/>
        </a:p>
      </dgm:t>
    </dgm:pt>
    <dgm:pt modelId="{852F593E-71F5-43E4-8E5C-5A5F849AB9B5}">
      <dgm:prSet/>
      <dgm:spPr/>
      <dgm:t>
        <a:bodyPr/>
        <a:lstStyle/>
        <a:p>
          <a:r>
            <a:rPr lang="en-US" b="0" i="0" baseline="0"/>
            <a:t>Impossibility of High-Quality Figure Generation in Our Implementation</a:t>
          </a:r>
          <a:endParaRPr lang="en-US"/>
        </a:p>
      </dgm:t>
    </dgm:pt>
    <dgm:pt modelId="{6B5E9F46-506A-4464-BF59-B7D7677A8CB2}" type="parTrans" cxnId="{AE8641BE-EB2C-4FB7-BF40-510AAC6C45E7}">
      <dgm:prSet/>
      <dgm:spPr/>
      <dgm:t>
        <a:bodyPr/>
        <a:lstStyle/>
        <a:p>
          <a:endParaRPr lang="en-US"/>
        </a:p>
      </dgm:t>
    </dgm:pt>
    <dgm:pt modelId="{7EA055DA-A1BF-4468-B925-83D96477AD8D}" type="sibTrans" cxnId="{AE8641BE-EB2C-4FB7-BF40-510AAC6C45E7}">
      <dgm:prSet/>
      <dgm:spPr/>
      <dgm:t>
        <a:bodyPr/>
        <a:lstStyle/>
        <a:p>
          <a:endParaRPr lang="en-US"/>
        </a:p>
      </dgm:t>
    </dgm:pt>
    <dgm:pt modelId="{5D02C699-87EA-43AC-B82C-A3FBA3019646}" type="pres">
      <dgm:prSet presAssocID="{6F0BC5F2-1747-4BAB-9C3A-CC0966087F00}" presName="outerComposite" presStyleCnt="0">
        <dgm:presLayoutVars>
          <dgm:chMax val="5"/>
          <dgm:dir/>
          <dgm:resizeHandles val="exact"/>
        </dgm:presLayoutVars>
      </dgm:prSet>
      <dgm:spPr/>
    </dgm:pt>
    <dgm:pt modelId="{A18ABF5E-C9DC-4DAC-B4BC-F8B4B2E26D9D}" type="pres">
      <dgm:prSet presAssocID="{6F0BC5F2-1747-4BAB-9C3A-CC0966087F00}" presName="dummyMaxCanvas" presStyleCnt="0">
        <dgm:presLayoutVars/>
      </dgm:prSet>
      <dgm:spPr/>
    </dgm:pt>
    <dgm:pt modelId="{078E113E-9634-4347-9CD6-6C648C2D1B05}" type="pres">
      <dgm:prSet presAssocID="{6F0BC5F2-1747-4BAB-9C3A-CC0966087F00}" presName="ThreeNodes_1" presStyleLbl="node1" presStyleIdx="0" presStyleCnt="3">
        <dgm:presLayoutVars>
          <dgm:bulletEnabled val="1"/>
        </dgm:presLayoutVars>
      </dgm:prSet>
      <dgm:spPr/>
    </dgm:pt>
    <dgm:pt modelId="{6DA2AC3E-AEED-4BCD-B748-ADAC529A08DE}" type="pres">
      <dgm:prSet presAssocID="{6F0BC5F2-1747-4BAB-9C3A-CC0966087F00}" presName="ThreeNodes_2" presStyleLbl="node1" presStyleIdx="1" presStyleCnt="3">
        <dgm:presLayoutVars>
          <dgm:bulletEnabled val="1"/>
        </dgm:presLayoutVars>
      </dgm:prSet>
      <dgm:spPr/>
    </dgm:pt>
    <dgm:pt modelId="{3B6DB575-F581-4B7E-99EF-58BE3C606D1D}" type="pres">
      <dgm:prSet presAssocID="{6F0BC5F2-1747-4BAB-9C3A-CC0966087F00}" presName="ThreeNodes_3" presStyleLbl="node1" presStyleIdx="2" presStyleCnt="3">
        <dgm:presLayoutVars>
          <dgm:bulletEnabled val="1"/>
        </dgm:presLayoutVars>
      </dgm:prSet>
      <dgm:spPr/>
    </dgm:pt>
    <dgm:pt modelId="{5AE66CEB-F7E0-473E-92C4-E316AB17F9E3}" type="pres">
      <dgm:prSet presAssocID="{6F0BC5F2-1747-4BAB-9C3A-CC0966087F00}" presName="ThreeConn_1-2" presStyleLbl="fgAccFollowNode1" presStyleIdx="0" presStyleCnt="2">
        <dgm:presLayoutVars>
          <dgm:bulletEnabled val="1"/>
        </dgm:presLayoutVars>
      </dgm:prSet>
      <dgm:spPr/>
    </dgm:pt>
    <dgm:pt modelId="{B0EFDB06-58CB-4965-AFE6-F957B2923B38}" type="pres">
      <dgm:prSet presAssocID="{6F0BC5F2-1747-4BAB-9C3A-CC0966087F00}" presName="ThreeConn_2-3" presStyleLbl="fgAccFollowNode1" presStyleIdx="1" presStyleCnt="2">
        <dgm:presLayoutVars>
          <dgm:bulletEnabled val="1"/>
        </dgm:presLayoutVars>
      </dgm:prSet>
      <dgm:spPr/>
    </dgm:pt>
    <dgm:pt modelId="{75300BE1-FD7B-42A4-953C-A19ED89BE8A0}" type="pres">
      <dgm:prSet presAssocID="{6F0BC5F2-1747-4BAB-9C3A-CC0966087F00}" presName="ThreeNodes_1_text" presStyleLbl="node1" presStyleIdx="2" presStyleCnt="3">
        <dgm:presLayoutVars>
          <dgm:bulletEnabled val="1"/>
        </dgm:presLayoutVars>
      </dgm:prSet>
      <dgm:spPr/>
    </dgm:pt>
    <dgm:pt modelId="{A92E4F06-F2BE-40FD-8B7F-3B4DEF5F8EE3}" type="pres">
      <dgm:prSet presAssocID="{6F0BC5F2-1747-4BAB-9C3A-CC0966087F00}" presName="ThreeNodes_2_text" presStyleLbl="node1" presStyleIdx="2" presStyleCnt="3">
        <dgm:presLayoutVars>
          <dgm:bulletEnabled val="1"/>
        </dgm:presLayoutVars>
      </dgm:prSet>
      <dgm:spPr/>
    </dgm:pt>
    <dgm:pt modelId="{B3AE7C69-C8E5-471E-8C25-35F4771CFBC5}" type="pres">
      <dgm:prSet presAssocID="{6F0BC5F2-1747-4BAB-9C3A-CC0966087F0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99FD513-4114-494F-81F9-198D2BD3089A}" srcId="{6F0BC5F2-1747-4BAB-9C3A-CC0966087F00}" destId="{7AB359AB-6211-42C3-B2F1-5B33C69319FF}" srcOrd="1" destOrd="0" parTransId="{65756190-9BBE-4034-9193-64C16D449FCE}" sibTransId="{765C84E5-EFAB-4851-9212-5D67A2BF5C7C}"/>
    <dgm:cxn modelId="{BAD62B1C-F4DD-43C7-BB44-0980B918EE49}" type="presOf" srcId="{6F0BC5F2-1747-4BAB-9C3A-CC0966087F00}" destId="{5D02C699-87EA-43AC-B82C-A3FBA3019646}" srcOrd="0" destOrd="0" presId="urn:microsoft.com/office/officeart/2005/8/layout/vProcess5"/>
    <dgm:cxn modelId="{DFF3FD50-06A9-4BF6-B774-058FD2775E39}" type="presOf" srcId="{7AB359AB-6211-42C3-B2F1-5B33C69319FF}" destId="{A92E4F06-F2BE-40FD-8B7F-3B4DEF5F8EE3}" srcOrd="1" destOrd="0" presId="urn:microsoft.com/office/officeart/2005/8/layout/vProcess5"/>
    <dgm:cxn modelId="{2F3E5257-E08D-48A7-8456-613790A81BFA}" type="presOf" srcId="{852F593E-71F5-43E4-8E5C-5A5F849AB9B5}" destId="{3B6DB575-F581-4B7E-99EF-58BE3C606D1D}" srcOrd="0" destOrd="0" presId="urn:microsoft.com/office/officeart/2005/8/layout/vProcess5"/>
    <dgm:cxn modelId="{7E844179-435B-4092-A065-5D9271CFDAC0}" type="presOf" srcId="{7D67DC41-196C-4062-AEDF-770CB780CDDF}" destId="{078E113E-9634-4347-9CD6-6C648C2D1B05}" srcOrd="0" destOrd="0" presId="urn:microsoft.com/office/officeart/2005/8/layout/vProcess5"/>
    <dgm:cxn modelId="{0C14D286-8B1A-494E-BE5B-ED9C38903946}" type="presOf" srcId="{F7BED8DB-855B-40B9-ABD6-45B49AB01870}" destId="{5AE66CEB-F7E0-473E-92C4-E316AB17F9E3}" srcOrd="0" destOrd="0" presId="urn:microsoft.com/office/officeart/2005/8/layout/vProcess5"/>
    <dgm:cxn modelId="{E887D4A4-1F33-4745-A1F0-6DB222B65E2D}" srcId="{6F0BC5F2-1747-4BAB-9C3A-CC0966087F00}" destId="{7D67DC41-196C-4062-AEDF-770CB780CDDF}" srcOrd="0" destOrd="0" parTransId="{13F6278E-4A9D-4640-B865-4F06CA81A060}" sibTransId="{F7BED8DB-855B-40B9-ABD6-45B49AB01870}"/>
    <dgm:cxn modelId="{761A79AC-0C57-48C4-9BD8-F34491CE6EF6}" type="presOf" srcId="{852F593E-71F5-43E4-8E5C-5A5F849AB9B5}" destId="{B3AE7C69-C8E5-471E-8C25-35F4771CFBC5}" srcOrd="1" destOrd="0" presId="urn:microsoft.com/office/officeart/2005/8/layout/vProcess5"/>
    <dgm:cxn modelId="{AE8641BE-EB2C-4FB7-BF40-510AAC6C45E7}" srcId="{6F0BC5F2-1747-4BAB-9C3A-CC0966087F00}" destId="{852F593E-71F5-43E4-8E5C-5A5F849AB9B5}" srcOrd="2" destOrd="0" parTransId="{6B5E9F46-506A-4464-BF59-B7D7677A8CB2}" sibTransId="{7EA055DA-A1BF-4468-B925-83D96477AD8D}"/>
    <dgm:cxn modelId="{5D15B5C6-6E23-4A39-8683-C9F87A3DAFD1}" type="presOf" srcId="{7AB359AB-6211-42C3-B2F1-5B33C69319FF}" destId="{6DA2AC3E-AEED-4BCD-B748-ADAC529A08DE}" srcOrd="0" destOrd="0" presId="urn:microsoft.com/office/officeart/2005/8/layout/vProcess5"/>
    <dgm:cxn modelId="{6A9036E2-287D-4608-8F16-25BFD30D977B}" type="presOf" srcId="{765C84E5-EFAB-4851-9212-5D67A2BF5C7C}" destId="{B0EFDB06-58CB-4965-AFE6-F957B2923B38}" srcOrd="0" destOrd="0" presId="urn:microsoft.com/office/officeart/2005/8/layout/vProcess5"/>
    <dgm:cxn modelId="{959AAAF8-6FD0-446B-9D84-8A8096441359}" type="presOf" srcId="{7D67DC41-196C-4062-AEDF-770CB780CDDF}" destId="{75300BE1-FD7B-42A4-953C-A19ED89BE8A0}" srcOrd="1" destOrd="0" presId="urn:microsoft.com/office/officeart/2005/8/layout/vProcess5"/>
    <dgm:cxn modelId="{6B700E1B-5F15-426A-B371-F97AA8E78654}" type="presParOf" srcId="{5D02C699-87EA-43AC-B82C-A3FBA3019646}" destId="{A18ABF5E-C9DC-4DAC-B4BC-F8B4B2E26D9D}" srcOrd="0" destOrd="0" presId="urn:microsoft.com/office/officeart/2005/8/layout/vProcess5"/>
    <dgm:cxn modelId="{1D63900E-A301-44F3-B2E1-393CAD3472CB}" type="presParOf" srcId="{5D02C699-87EA-43AC-B82C-A3FBA3019646}" destId="{078E113E-9634-4347-9CD6-6C648C2D1B05}" srcOrd="1" destOrd="0" presId="urn:microsoft.com/office/officeart/2005/8/layout/vProcess5"/>
    <dgm:cxn modelId="{AAF242C0-86AB-4C7A-B4A3-4F0AA578CFEB}" type="presParOf" srcId="{5D02C699-87EA-43AC-B82C-A3FBA3019646}" destId="{6DA2AC3E-AEED-4BCD-B748-ADAC529A08DE}" srcOrd="2" destOrd="0" presId="urn:microsoft.com/office/officeart/2005/8/layout/vProcess5"/>
    <dgm:cxn modelId="{E3B66077-52CD-4411-989D-4C29804A0CF8}" type="presParOf" srcId="{5D02C699-87EA-43AC-B82C-A3FBA3019646}" destId="{3B6DB575-F581-4B7E-99EF-58BE3C606D1D}" srcOrd="3" destOrd="0" presId="urn:microsoft.com/office/officeart/2005/8/layout/vProcess5"/>
    <dgm:cxn modelId="{FA760A52-B2EB-4D1A-B714-D5CCA8E756D5}" type="presParOf" srcId="{5D02C699-87EA-43AC-B82C-A3FBA3019646}" destId="{5AE66CEB-F7E0-473E-92C4-E316AB17F9E3}" srcOrd="4" destOrd="0" presId="urn:microsoft.com/office/officeart/2005/8/layout/vProcess5"/>
    <dgm:cxn modelId="{0A783BA5-B82A-4955-8928-9262136DC47F}" type="presParOf" srcId="{5D02C699-87EA-43AC-B82C-A3FBA3019646}" destId="{B0EFDB06-58CB-4965-AFE6-F957B2923B38}" srcOrd="5" destOrd="0" presId="urn:microsoft.com/office/officeart/2005/8/layout/vProcess5"/>
    <dgm:cxn modelId="{13319CB9-1590-4C86-87C1-CA9623322F46}" type="presParOf" srcId="{5D02C699-87EA-43AC-B82C-A3FBA3019646}" destId="{75300BE1-FD7B-42A4-953C-A19ED89BE8A0}" srcOrd="6" destOrd="0" presId="urn:microsoft.com/office/officeart/2005/8/layout/vProcess5"/>
    <dgm:cxn modelId="{890E6576-FB25-4B9D-9E38-57504C254F5E}" type="presParOf" srcId="{5D02C699-87EA-43AC-B82C-A3FBA3019646}" destId="{A92E4F06-F2BE-40FD-8B7F-3B4DEF5F8EE3}" srcOrd="7" destOrd="0" presId="urn:microsoft.com/office/officeart/2005/8/layout/vProcess5"/>
    <dgm:cxn modelId="{6DAE3299-1E13-4B37-8683-4095F6ED5908}" type="presParOf" srcId="{5D02C699-87EA-43AC-B82C-A3FBA3019646}" destId="{B3AE7C69-C8E5-471E-8C25-35F4771CFBC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EC61C0-6706-4EE2-801F-3C3CED9B1BE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EF04F9-22DB-4187-9B1F-BB2C12CD3D09}">
      <dgm:prSet/>
      <dgm:spPr/>
      <dgm:t>
        <a:bodyPr/>
        <a:lstStyle/>
        <a:p>
          <a:r>
            <a:rPr lang="en-US" b="0" i="0" baseline="0" dirty="0"/>
            <a:t>Larger dataset</a:t>
          </a:r>
          <a:endParaRPr lang="en-US" dirty="0"/>
        </a:p>
      </dgm:t>
    </dgm:pt>
    <dgm:pt modelId="{B03A9C42-6165-4D09-B930-949E26B9917E}" type="parTrans" cxnId="{EB095861-D18E-41C1-A2E3-1AE56D555377}">
      <dgm:prSet/>
      <dgm:spPr/>
      <dgm:t>
        <a:bodyPr/>
        <a:lstStyle/>
        <a:p>
          <a:endParaRPr lang="en-US"/>
        </a:p>
      </dgm:t>
    </dgm:pt>
    <dgm:pt modelId="{149C63CB-B910-42D7-BA62-75E3DF2D4041}" type="sibTrans" cxnId="{EB095861-D18E-41C1-A2E3-1AE56D555377}">
      <dgm:prSet/>
      <dgm:spPr/>
      <dgm:t>
        <a:bodyPr/>
        <a:lstStyle/>
        <a:p>
          <a:endParaRPr lang="en-US"/>
        </a:p>
      </dgm:t>
    </dgm:pt>
    <dgm:pt modelId="{9A1F5BD1-3040-400A-8576-61CF2D9F941B}">
      <dgm:prSet/>
      <dgm:spPr/>
      <dgm:t>
        <a:bodyPr/>
        <a:lstStyle/>
        <a:p>
          <a:r>
            <a:rPr lang="en-US" b="0" i="0" baseline="0" dirty="0"/>
            <a:t>More expressive model architecture</a:t>
          </a:r>
          <a:endParaRPr lang="en-US" dirty="0"/>
        </a:p>
      </dgm:t>
    </dgm:pt>
    <dgm:pt modelId="{9202C0E3-D9FB-451F-9278-1932510D51B1}" type="parTrans" cxnId="{E37FC7E2-201C-4CC7-8C0C-EE63E1BFAAC8}">
      <dgm:prSet/>
      <dgm:spPr/>
      <dgm:t>
        <a:bodyPr/>
        <a:lstStyle/>
        <a:p>
          <a:endParaRPr lang="en-US"/>
        </a:p>
      </dgm:t>
    </dgm:pt>
    <dgm:pt modelId="{FC58F92A-02E2-43CE-9E35-BFD85D44988B}" type="sibTrans" cxnId="{E37FC7E2-201C-4CC7-8C0C-EE63E1BFAAC8}">
      <dgm:prSet/>
      <dgm:spPr/>
      <dgm:t>
        <a:bodyPr/>
        <a:lstStyle/>
        <a:p>
          <a:endParaRPr lang="en-US"/>
        </a:p>
      </dgm:t>
    </dgm:pt>
    <dgm:pt modelId="{530A2BCD-780E-43A6-942E-26053734A999}">
      <dgm:prSet/>
      <dgm:spPr/>
      <dgm:t>
        <a:bodyPr/>
        <a:lstStyle/>
        <a:p>
          <a:r>
            <a:rPr lang="en-US" b="0" i="0" baseline="0" dirty="0"/>
            <a:t>More computational resources</a:t>
          </a:r>
          <a:endParaRPr lang="en-US" dirty="0"/>
        </a:p>
      </dgm:t>
    </dgm:pt>
    <dgm:pt modelId="{6E4E2EF7-5CA3-4BF5-BE1F-86A2D5A266C2}" type="parTrans" cxnId="{A64159C9-8263-4567-B325-775290DD4C5F}">
      <dgm:prSet/>
      <dgm:spPr/>
      <dgm:t>
        <a:bodyPr/>
        <a:lstStyle/>
        <a:p>
          <a:endParaRPr lang="en-US"/>
        </a:p>
      </dgm:t>
    </dgm:pt>
    <dgm:pt modelId="{FF123477-C977-469B-8ECF-A403A98A1971}" type="sibTrans" cxnId="{A64159C9-8263-4567-B325-775290DD4C5F}">
      <dgm:prSet/>
      <dgm:spPr/>
      <dgm:t>
        <a:bodyPr/>
        <a:lstStyle/>
        <a:p>
          <a:endParaRPr lang="en-US"/>
        </a:p>
      </dgm:t>
    </dgm:pt>
    <dgm:pt modelId="{42EDEEEC-BA52-4E04-82F6-3B9EBB40F5A7}" type="pres">
      <dgm:prSet presAssocID="{7CEC61C0-6706-4EE2-801F-3C3CED9B1BEA}" presName="root" presStyleCnt="0">
        <dgm:presLayoutVars>
          <dgm:dir/>
          <dgm:resizeHandles val="exact"/>
        </dgm:presLayoutVars>
      </dgm:prSet>
      <dgm:spPr/>
    </dgm:pt>
    <dgm:pt modelId="{41D827B2-F7AF-4332-8243-4DA1997C7B3F}" type="pres">
      <dgm:prSet presAssocID="{8EEF04F9-22DB-4187-9B1F-BB2C12CD3D09}" presName="compNode" presStyleCnt="0"/>
      <dgm:spPr/>
    </dgm:pt>
    <dgm:pt modelId="{BC538A87-4164-4A95-894E-440EE391709B}" type="pres">
      <dgm:prSet presAssocID="{8EEF04F9-22DB-4187-9B1F-BB2C12CD3D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Βάση δεδομένων"/>
        </a:ext>
      </dgm:extLst>
    </dgm:pt>
    <dgm:pt modelId="{0254D073-FFF2-4793-8047-4B7BF09C1440}" type="pres">
      <dgm:prSet presAssocID="{8EEF04F9-22DB-4187-9B1F-BB2C12CD3D09}" presName="spaceRect" presStyleCnt="0"/>
      <dgm:spPr/>
    </dgm:pt>
    <dgm:pt modelId="{BCD176A1-09FA-4AC7-9EA2-93A4F5F8CA36}" type="pres">
      <dgm:prSet presAssocID="{8EEF04F9-22DB-4187-9B1F-BB2C12CD3D09}" presName="textRect" presStyleLbl="revTx" presStyleIdx="0" presStyleCnt="3">
        <dgm:presLayoutVars>
          <dgm:chMax val="1"/>
          <dgm:chPref val="1"/>
        </dgm:presLayoutVars>
      </dgm:prSet>
      <dgm:spPr/>
    </dgm:pt>
    <dgm:pt modelId="{16DF9A85-9CCD-4CE6-B428-9512184DA284}" type="pres">
      <dgm:prSet presAssocID="{149C63CB-B910-42D7-BA62-75E3DF2D4041}" presName="sibTrans" presStyleCnt="0"/>
      <dgm:spPr/>
    </dgm:pt>
    <dgm:pt modelId="{8A8DA9DD-1F3F-47FD-9962-A38D907292C3}" type="pres">
      <dgm:prSet presAssocID="{9A1F5BD1-3040-400A-8576-61CF2D9F941B}" presName="compNode" presStyleCnt="0"/>
      <dgm:spPr/>
    </dgm:pt>
    <dgm:pt modelId="{86F82482-AB0B-41C9-B70C-EECBF6302E1E}" type="pres">
      <dgm:prSet presAssocID="{9A1F5BD1-3040-400A-8576-61CF2D9F94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A6D81C0-1F3A-4E8C-84AF-0F20D96BC28E}" type="pres">
      <dgm:prSet presAssocID="{9A1F5BD1-3040-400A-8576-61CF2D9F941B}" presName="spaceRect" presStyleCnt="0"/>
      <dgm:spPr/>
    </dgm:pt>
    <dgm:pt modelId="{6CC93C97-FC0C-4331-8895-200A414F9ED5}" type="pres">
      <dgm:prSet presAssocID="{9A1F5BD1-3040-400A-8576-61CF2D9F941B}" presName="textRect" presStyleLbl="revTx" presStyleIdx="1" presStyleCnt="3">
        <dgm:presLayoutVars>
          <dgm:chMax val="1"/>
          <dgm:chPref val="1"/>
        </dgm:presLayoutVars>
      </dgm:prSet>
      <dgm:spPr/>
    </dgm:pt>
    <dgm:pt modelId="{7A59C7AB-FAC1-42E3-BBB5-7C4556D669E8}" type="pres">
      <dgm:prSet presAssocID="{FC58F92A-02E2-43CE-9E35-BFD85D44988B}" presName="sibTrans" presStyleCnt="0"/>
      <dgm:spPr/>
    </dgm:pt>
    <dgm:pt modelId="{F40ACAFA-FD31-4DDC-B3A4-7799EC664898}" type="pres">
      <dgm:prSet presAssocID="{530A2BCD-780E-43A6-942E-26053734A999}" presName="compNode" presStyleCnt="0"/>
      <dgm:spPr/>
    </dgm:pt>
    <dgm:pt modelId="{22B53FE9-0E41-403E-9FCC-B6E9A16BEC71}" type="pres">
      <dgm:prSet presAssocID="{530A2BCD-780E-43A6-942E-26053734A9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Υπολογιστής"/>
        </a:ext>
      </dgm:extLst>
    </dgm:pt>
    <dgm:pt modelId="{AE98F964-5BFB-464F-8453-BFB77FDD5D70}" type="pres">
      <dgm:prSet presAssocID="{530A2BCD-780E-43A6-942E-26053734A999}" presName="spaceRect" presStyleCnt="0"/>
      <dgm:spPr/>
    </dgm:pt>
    <dgm:pt modelId="{0B2E62D4-EE22-4FFE-BD36-F93C0003177B}" type="pres">
      <dgm:prSet presAssocID="{530A2BCD-780E-43A6-942E-26053734A99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585538-AD1A-4785-B6A7-C1A261608DB2}" type="presOf" srcId="{530A2BCD-780E-43A6-942E-26053734A999}" destId="{0B2E62D4-EE22-4FFE-BD36-F93C0003177B}" srcOrd="0" destOrd="0" presId="urn:microsoft.com/office/officeart/2018/2/layout/IconLabelList"/>
    <dgm:cxn modelId="{EB095861-D18E-41C1-A2E3-1AE56D555377}" srcId="{7CEC61C0-6706-4EE2-801F-3C3CED9B1BEA}" destId="{8EEF04F9-22DB-4187-9B1F-BB2C12CD3D09}" srcOrd="0" destOrd="0" parTransId="{B03A9C42-6165-4D09-B930-949E26B9917E}" sibTransId="{149C63CB-B910-42D7-BA62-75E3DF2D4041}"/>
    <dgm:cxn modelId="{43D63D54-3110-40BE-B7A9-A738052B5AAA}" type="presOf" srcId="{7CEC61C0-6706-4EE2-801F-3C3CED9B1BEA}" destId="{42EDEEEC-BA52-4E04-82F6-3B9EBB40F5A7}" srcOrd="0" destOrd="0" presId="urn:microsoft.com/office/officeart/2018/2/layout/IconLabelList"/>
    <dgm:cxn modelId="{A64159C9-8263-4567-B325-775290DD4C5F}" srcId="{7CEC61C0-6706-4EE2-801F-3C3CED9B1BEA}" destId="{530A2BCD-780E-43A6-942E-26053734A999}" srcOrd="2" destOrd="0" parTransId="{6E4E2EF7-5CA3-4BF5-BE1F-86A2D5A266C2}" sibTransId="{FF123477-C977-469B-8ECF-A403A98A1971}"/>
    <dgm:cxn modelId="{05B409E2-8BB1-49ED-B78E-8F5C664BBFEC}" type="presOf" srcId="{8EEF04F9-22DB-4187-9B1F-BB2C12CD3D09}" destId="{BCD176A1-09FA-4AC7-9EA2-93A4F5F8CA36}" srcOrd="0" destOrd="0" presId="urn:microsoft.com/office/officeart/2018/2/layout/IconLabelList"/>
    <dgm:cxn modelId="{E37FC7E2-201C-4CC7-8C0C-EE63E1BFAAC8}" srcId="{7CEC61C0-6706-4EE2-801F-3C3CED9B1BEA}" destId="{9A1F5BD1-3040-400A-8576-61CF2D9F941B}" srcOrd="1" destOrd="0" parTransId="{9202C0E3-D9FB-451F-9278-1932510D51B1}" sibTransId="{FC58F92A-02E2-43CE-9E35-BFD85D44988B}"/>
    <dgm:cxn modelId="{A0C2BFFF-2D04-40CB-802D-781231C15763}" type="presOf" srcId="{9A1F5BD1-3040-400A-8576-61CF2D9F941B}" destId="{6CC93C97-FC0C-4331-8895-200A414F9ED5}" srcOrd="0" destOrd="0" presId="urn:microsoft.com/office/officeart/2018/2/layout/IconLabelList"/>
    <dgm:cxn modelId="{4C0B5689-D2CB-4637-A5C6-1680299BDAEF}" type="presParOf" srcId="{42EDEEEC-BA52-4E04-82F6-3B9EBB40F5A7}" destId="{41D827B2-F7AF-4332-8243-4DA1997C7B3F}" srcOrd="0" destOrd="0" presId="urn:microsoft.com/office/officeart/2018/2/layout/IconLabelList"/>
    <dgm:cxn modelId="{C0D667E6-094B-4942-9A6E-4BF58355FCD1}" type="presParOf" srcId="{41D827B2-F7AF-4332-8243-4DA1997C7B3F}" destId="{BC538A87-4164-4A95-894E-440EE391709B}" srcOrd="0" destOrd="0" presId="urn:microsoft.com/office/officeart/2018/2/layout/IconLabelList"/>
    <dgm:cxn modelId="{2997BDD3-9A35-4912-BD50-33EB1D0056A2}" type="presParOf" srcId="{41D827B2-F7AF-4332-8243-4DA1997C7B3F}" destId="{0254D073-FFF2-4793-8047-4B7BF09C1440}" srcOrd="1" destOrd="0" presId="urn:microsoft.com/office/officeart/2018/2/layout/IconLabelList"/>
    <dgm:cxn modelId="{D036F450-84E7-4E33-A59E-CE84DBC9122C}" type="presParOf" srcId="{41D827B2-F7AF-4332-8243-4DA1997C7B3F}" destId="{BCD176A1-09FA-4AC7-9EA2-93A4F5F8CA36}" srcOrd="2" destOrd="0" presId="urn:microsoft.com/office/officeart/2018/2/layout/IconLabelList"/>
    <dgm:cxn modelId="{A1DE9C76-2056-4AB3-AF39-E218A09EC0D8}" type="presParOf" srcId="{42EDEEEC-BA52-4E04-82F6-3B9EBB40F5A7}" destId="{16DF9A85-9CCD-4CE6-B428-9512184DA284}" srcOrd="1" destOrd="0" presId="urn:microsoft.com/office/officeart/2018/2/layout/IconLabelList"/>
    <dgm:cxn modelId="{3C6C6961-833B-47B4-827C-7108A027EE0C}" type="presParOf" srcId="{42EDEEEC-BA52-4E04-82F6-3B9EBB40F5A7}" destId="{8A8DA9DD-1F3F-47FD-9962-A38D907292C3}" srcOrd="2" destOrd="0" presId="urn:microsoft.com/office/officeart/2018/2/layout/IconLabelList"/>
    <dgm:cxn modelId="{93571941-597A-411A-AB42-A03571E175A8}" type="presParOf" srcId="{8A8DA9DD-1F3F-47FD-9962-A38D907292C3}" destId="{86F82482-AB0B-41C9-B70C-EECBF6302E1E}" srcOrd="0" destOrd="0" presId="urn:microsoft.com/office/officeart/2018/2/layout/IconLabelList"/>
    <dgm:cxn modelId="{E9EDE283-1CC1-41A7-AEF4-4C990FC69851}" type="presParOf" srcId="{8A8DA9DD-1F3F-47FD-9962-A38D907292C3}" destId="{0A6D81C0-1F3A-4E8C-84AF-0F20D96BC28E}" srcOrd="1" destOrd="0" presId="urn:microsoft.com/office/officeart/2018/2/layout/IconLabelList"/>
    <dgm:cxn modelId="{49E78144-DA89-4222-9CF1-83726A7E5750}" type="presParOf" srcId="{8A8DA9DD-1F3F-47FD-9962-A38D907292C3}" destId="{6CC93C97-FC0C-4331-8895-200A414F9ED5}" srcOrd="2" destOrd="0" presId="urn:microsoft.com/office/officeart/2018/2/layout/IconLabelList"/>
    <dgm:cxn modelId="{B572D4F0-BC62-4FD2-A29D-88D332E80E3C}" type="presParOf" srcId="{42EDEEEC-BA52-4E04-82F6-3B9EBB40F5A7}" destId="{7A59C7AB-FAC1-42E3-BBB5-7C4556D669E8}" srcOrd="3" destOrd="0" presId="urn:microsoft.com/office/officeart/2018/2/layout/IconLabelList"/>
    <dgm:cxn modelId="{3C60B1FA-5881-42CC-93DF-63E720D60F06}" type="presParOf" srcId="{42EDEEEC-BA52-4E04-82F6-3B9EBB40F5A7}" destId="{F40ACAFA-FD31-4DDC-B3A4-7799EC664898}" srcOrd="4" destOrd="0" presId="urn:microsoft.com/office/officeart/2018/2/layout/IconLabelList"/>
    <dgm:cxn modelId="{75E9CCCA-F037-4546-8F59-3074AF2E03AE}" type="presParOf" srcId="{F40ACAFA-FD31-4DDC-B3A4-7799EC664898}" destId="{22B53FE9-0E41-403E-9FCC-B6E9A16BEC71}" srcOrd="0" destOrd="0" presId="urn:microsoft.com/office/officeart/2018/2/layout/IconLabelList"/>
    <dgm:cxn modelId="{F51930C1-ACBF-4D23-B2BB-BFFF5C647537}" type="presParOf" srcId="{F40ACAFA-FD31-4DDC-B3A4-7799EC664898}" destId="{AE98F964-5BFB-464F-8453-BFB77FDD5D70}" srcOrd="1" destOrd="0" presId="urn:microsoft.com/office/officeart/2018/2/layout/IconLabelList"/>
    <dgm:cxn modelId="{160D5C4D-D21C-40F7-BCA8-9A71F0D43065}" type="presParOf" srcId="{F40ACAFA-FD31-4DDC-B3A4-7799EC664898}" destId="{0B2E62D4-EE22-4FFE-BD36-F93C000317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DF060D3-B64F-47C8-9AD4-619F6318338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9C784EF-8463-4172-B662-99DCD98CE623}">
      <dgm:prSet/>
      <dgm:spPr/>
      <dgm:t>
        <a:bodyPr/>
        <a:lstStyle/>
        <a:p>
          <a:r>
            <a:rPr lang="en-US"/>
            <a:t>W</a:t>
          </a:r>
          <a:r>
            <a:rPr lang="en-US" b="0" i="0" baseline="0"/>
            <a:t>e employed the vit small patch16 224 model from the timm library</a:t>
          </a:r>
          <a:endParaRPr lang="en-US"/>
        </a:p>
      </dgm:t>
    </dgm:pt>
    <dgm:pt modelId="{F5518B9C-9920-4219-9B43-854AC64AC64C}" type="parTrans" cxnId="{F5213C2F-EBB4-4C58-9112-B26DC2B85E48}">
      <dgm:prSet/>
      <dgm:spPr/>
      <dgm:t>
        <a:bodyPr/>
        <a:lstStyle/>
        <a:p>
          <a:endParaRPr lang="en-US"/>
        </a:p>
      </dgm:t>
    </dgm:pt>
    <dgm:pt modelId="{2A6C3C60-CF6B-4769-A2FF-233F7012CBC5}" type="sibTrans" cxnId="{F5213C2F-EBB4-4C58-9112-B26DC2B85E4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AA6961C-4AD4-448E-B1F2-97789CCD7D73}">
      <dgm:prSet/>
      <dgm:spPr/>
      <dgm:t>
        <a:bodyPr/>
        <a:lstStyle/>
        <a:p>
          <a:r>
            <a:rPr lang="en-US" b="0" i="0" baseline="0"/>
            <a:t>The encoder processes images by dividing them into patches of size 16×16</a:t>
          </a:r>
          <a:endParaRPr lang="en-US"/>
        </a:p>
      </dgm:t>
    </dgm:pt>
    <dgm:pt modelId="{FEA312D5-61B7-42FD-9B04-CE9186EB3DFF}" type="parTrans" cxnId="{F4855722-5C4A-4096-BDFC-B96424F8DBDA}">
      <dgm:prSet/>
      <dgm:spPr/>
      <dgm:t>
        <a:bodyPr/>
        <a:lstStyle/>
        <a:p>
          <a:endParaRPr lang="en-US"/>
        </a:p>
      </dgm:t>
    </dgm:pt>
    <dgm:pt modelId="{0C224CA8-A53C-49EF-A66C-F7FF31636DAD}" type="sibTrans" cxnId="{F4855722-5C4A-4096-BDFC-B96424F8DBD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12E3C57-8D1D-472D-94EE-391771BF9F6F}">
      <dgm:prSet/>
      <dgm:spPr/>
      <dgm:t>
        <a:bodyPr/>
        <a:lstStyle/>
        <a:p>
          <a:r>
            <a:rPr lang="en-US" b="0" i="0" baseline="0"/>
            <a:t>Made into a sequence of embedded feature vectors that serve as input to the Transformer layers</a:t>
          </a:r>
          <a:endParaRPr lang="en-US"/>
        </a:p>
      </dgm:t>
    </dgm:pt>
    <dgm:pt modelId="{1C265606-285B-464F-9B6C-41AF651C9549}" type="parTrans" cxnId="{67A441E7-A07F-40FE-A335-F499CE27854D}">
      <dgm:prSet/>
      <dgm:spPr/>
      <dgm:t>
        <a:bodyPr/>
        <a:lstStyle/>
        <a:p>
          <a:endParaRPr lang="en-US"/>
        </a:p>
      </dgm:t>
    </dgm:pt>
    <dgm:pt modelId="{BE96B6E6-112A-4084-A531-7EB1221F5EB8}" type="sibTrans" cxnId="{67A441E7-A07F-40FE-A335-F499CE27854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A2BF78C-6911-44F8-B6FA-DF9469B1D9AF}" type="pres">
      <dgm:prSet presAssocID="{1DF060D3-B64F-47C8-9AD4-619F63183381}" presName="Name0" presStyleCnt="0">
        <dgm:presLayoutVars>
          <dgm:animLvl val="lvl"/>
          <dgm:resizeHandles val="exact"/>
        </dgm:presLayoutVars>
      </dgm:prSet>
      <dgm:spPr/>
    </dgm:pt>
    <dgm:pt modelId="{E61CC66D-E2C3-4A6B-9B65-D15AC86390CF}" type="pres">
      <dgm:prSet presAssocID="{59C784EF-8463-4172-B662-99DCD98CE623}" presName="compositeNode" presStyleCnt="0">
        <dgm:presLayoutVars>
          <dgm:bulletEnabled val="1"/>
        </dgm:presLayoutVars>
      </dgm:prSet>
      <dgm:spPr/>
    </dgm:pt>
    <dgm:pt modelId="{DA6427AB-555E-4AA6-B3E3-745BE7694256}" type="pres">
      <dgm:prSet presAssocID="{59C784EF-8463-4172-B662-99DCD98CE623}" presName="bgRect" presStyleLbl="alignNode1" presStyleIdx="0" presStyleCnt="3"/>
      <dgm:spPr/>
    </dgm:pt>
    <dgm:pt modelId="{68F2A575-C3B1-4012-A513-8956FC5E09AC}" type="pres">
      <dgm:prSet presAssocID="{2A6C3C60-CF6B-4769-A2FF-233F7012CBC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FA608CBF-FF3B-4C70-96C5-B36C07DDEA6A}" type="pres">
      <dgm:prSet presAssocID="{59C784EF-8463-4172-B662-99DCD98CE623}" presName="nodeRect" presStyleLbl="alignNode1" presStyleIdx="0" presStyleCnt="3">
        <dgm:presLayoutVars>
          <dgm:bulletEnabled val="1"/>
        </dgm:presLayoutVars>
      </dgm:prSet>
      <dgm:spPr/>
    </dgm:pt>
    <dgm:pt modelId="{C44D00E4-6E01-4046-8E92-0413174A730C}" type="pres">
      <dgm:prSet presAssocID="{2A6C3C60-CF6B-4769-A2FF-233F7012CBC5}" presName="sibTrans" presStyleCnt="0"/>
      <dgm:spPr/>
    </dgm:pt>
    <dgm:pt modelId="{4D4B00D9-2DD0-418C-9271-EFB462DFB27C}" type="pres">
      <dgm:prSet presAssocID="{0AA6961C-4AD4-448E-B1F2-97789CCD7D73}" presName="compositeNode" presStyleCnt="0">
        <dgm:presLayoutVars>
          <dgm:bulletEnabled val="1"/>
        </dgm:presLayoutVars>
      </dgm:prSet>
      <dgm:spPr/>
    </dgm:pt>
    <dgm:pt modelId="{B45A2A57-CEF9-4FC1-9652-DF98F614FCC9}" type="pres">
      <dgm:prSet presAssocID="{0AA6961C-4AD4-448E-B1F2-97789CCD7D73}" presName="bgRect" presStyleLbl="alignNode1" presStyleIdx="1" presStyleCnt="3"/>
      <dgm:spPr/>
    </dgm:pt>
    <dgm:pt modelId="{047685D6-DFD2-440B-820F-38D291DE1ECC}" type="pres">
      <dgm:prSet presAssocID="{0C224CA8-A53C-49EF-A66C-F7FF31636DA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D042150-A9F9-4222-86AC-31BD8D7D7C91}" type="pres">
      <dgm:prSet presAssocID="{0AA6961C-4AD4-448E-B1F2-97789CCD7D73}" presName="nodeRect" presStyleLbl="alignNode1" presStyleIdx="1" presStyleCnt="3">
        <dgm:presLayoutVars>
          <dgm:bulletEnabled val="1"/>
        </dgm:presLayoutVars>
      </dgm:prSet>
      <dgm:spPr/>
    </dgm:pt>
    <dgm:pt modelId="{9DC4104A-346F-4D13-9BB6-ECC87ACBD16E}" type="pres">
      <dgm:prSet presAssocID="{0C224CA8-A53C-49EF-A66C-F7FF31636DAD}" presName="sibTrans" presStyleCnt="0"/>
      <dgm:spPr/>
    </dgm:pt>
    <dgm:pt modelId="{22B7BA98-0DA1-4718-9B0C-ECEA4BCE7457}" type="pres">
      <dgm:prSet presAssocID="{C12E3C57-8D1D-472D-94EE-391771BF9F6F}" presName="compositeNode" presStyleCnt="0">
        <dgm:presLayoutVars>
          <dgm:bulletEnabled val="1"/>
        </dgm:presLayoutVars>
      </dgm:prSet>
      <dgm:spPr/>
    </dgm:pt>
    <dgm:pt modelId="{C847F6D1-1D17-4B73-834F-F6B2A1912B17}" type="pres">
      <dgm:prSet presAssocID="{C12E3C57-8D1D-472D-94EE-391771BF9F6F}" presName="bgRect" presStyleLbl="alignNode1" presStyleIdx="2" presStyleCnt="3"/>
      <dgm:spPr/>
    </dgm:pt>
    <dgm:pt modelId="{AB2CCC73-DA76-4B7D-BE0D-D3EEE80354A2}" type="pres">
      <dgm:prSet presAssocID="{BE96B6E6-112A-4084-A531-7EB1221F5EB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4D88CA49-892C-4C87-9EB6-75521FC60CFB}" type="pres">
      <dgm:prSet presAssocID="{C12E3C57-8D1D-472D-94EE-391771BF9F6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4855722-5C4A-4096-BDFC-B96424F8DBDA}" srcId="{1DF060D3-B64F-47C8-9AD4-619F63183381}" destId="{0AA6961C-4AD4-448E-B1F2-97789CCD7D73}" srcOrd="1" destOrd="0" parTransId="{FEA312D5-61B7-42FD-9B04-CE9186EB3DFF}" sibTransId="{0C224CA8-A53C-49EF-A66C-F7FF31636DAD}"/>
    <dgm:cxn modelId="{F5213C2F-EBB4-4C58-9112-B26DC2B85E48}" srcId="{1DF060D3-B64F-47C8-9AD4-619F63183381}" destId="{59C784EF-8463-4172-B662-99DCD98CE623}" srcOrd="0" destOrd="0" parTransId="{F5518B9C-9920-4219-9B43-854AC64AC64C}" sibTransId="{2A6C3C60-CF6B-4769-A2FF-233F7012CBC5}"/>
    <dgm:cxn modelId="{8B8BD03A-7A53-442F-A467-E2594CD713BB}" type="presOf" srcId="{0AA6961C-4AD4-448E-B1F2-97789CCD7D73}" destId="{B45A2A57-CEF9-4FC1-9652-DF98F614FCC9}" srcOrd="0" destOrd="0" presId="urn:microsoft.com/office/officeart/2016/7/layout/LinearBlockProcessNumbered"/>
    <dgm:cxn modelId="{8EC0C93D-0875-45C0-A5B6-43B98703B9C8}" type="presOf" srcId="{1DF060D3-B64F-47C8-9AD4-619F63183381}" destId="{4A2BF78C-6911-44F8-B6FA-DF9469B1D9AF}" srcOrd="0" destOrd="0" presId="urn:microsoft.com/office/officeart/2016/7/layout/LinearBlockProcessNumbered"/>
    <dgm:cxn modelId="{5CD3CB5B-0E61-4C25-BBAB-C8AD37B7ACF1}" type="presOf" srcId="{2A6C3C60-CF6B-4769-A2FF-233F7012CBC5}" destId="{68F2A575-C3B1-4012-A513-8956FC5E09AC}" srcOrd="0" destOrd="0" presId="urn:microsoft.com/office/officeart/2016/7/layout/LinearBlockProcessNumbered"/>
    <dgm:cxn modelId="{FA5C6948-CC53-45D1-8D41-006D6302A0E4}" type="presOf" srcId="{BE96B6E6-112A-4084-A531-7EB1221F5EB8}" destId="{AB2CCC73-DA76-4B7D-BE0D-D3EEE80354A2}" srcOrd="0" destOrd="0" presId="urn:microsoft.com/office/officeart/2016/7/layout/LinearBlockProcessNumbered"/>
    <dgm:cxn modelId="{DFF1DC6C-BEEA-4C4B-85C0-7867412E5904}" type="presOf" srcId="{0C224CA8-A53C-49EF-A66C-F7FF31636DAD}" destId="{047685D6-DFD2-440B-820F-38D291DE1ECC}" srcOrd="0" destOrd="0" presId="urn:microsoft.com/office/officeart/2016/7/layout/LinearBlockProcessNumbered"/>
    <dgm:cxn modelId="{29FD458E-82DD-44F4-BAB0-7DCDD439CE4D}" type="presOf" srcId="{0AA6961C-4AD4-448E-B1F2-97789CCD7D73}" destId="{9D042150-A9F9-4222-86AC-31BD8D7D7C91}" srcOrd="1" destOrd="0" presId="urn:microsoft.com/office/officeart/2016/7/layout/LinearBlockProcessNumbered"/>
    <dgm:cxn modelId="{91C71895-BEF3-4505-A3EB-14733FDAB6F5}" type="presOf" srcId="{C12E3C57-8D1D-472D-94EE-391771BF9F6F}" destId="{C847F6D1-1D17-4B73-834F-F6B2A1912B17}" srcOrd="0" destOrd="0" presId="urn:microsoft.com/office/officeart/2016/7/layout/LinearBlockProcessNumbered"/>
    <dgm:cxn modelId="{F11BBBA3-7DA4-45DF-8A6D-901D02795693}" type="presOf" srcId="{59C784EF-8463-4172-B662-99DCD98CE623}" destId="{FA608CBF-FF3B-4C70-96C5-B36C07DDEA6A}" srcOrd="1" destOrd="0" presId="urn:microsoft.com/office/officeart/2016/7/layout/LinearBlockProcessNumbered"/>
    <dgm:cxn modelId="{B43B20A6-8F2B-4D09-AA22-A94AB9E30BEC}" type="presOf" srcId="{C12E3C57-8D1D-472D-94EE-391771BF9F6F}" destId="{4D88CA49-892C-4C87-9EB6-75521FC60CFB}" srcOrd="1" destOrd="0" presId="urn:microsoft.com/office/officeart/2016/7/layout/LinearBlockProcessNumbered"/>
    <dgm:cxn modelId="{67A441E7-A07F-40FE-A335-F499CE27854D}" srcId="{1DF060D3-B64F-47C8-9AD4-619F63183381}" destId="{C12E3C57-8D1D-472D-94EE-391771BF9F6F}" srcOrd="2" destOrd="0" parTransId="{1C265606-285B-464F-9B6C-41AF651C9549}" sibTransId="{BE96B6E6-112A-4084-A531-7EB1221F5EB8}"/>
    <dgm:cxn modelId="{ECBEF9FC-4A76-4FDD-835D-E9841C2E87E4}" type="presOf" srcId="{59C784EF-8463-4172-B662-99DCD98CE623}" destId="{DA6427AB-555E-4AA6-B3E3-745BE7694256}" srcOrd="0" destOrd="0" presId="urn:microsoft.com/office/officeart/2016/7/layout/LinearBlockProcessNumbered"/>
    <dgm:cxn modelId="{4DFA7ED8-39ED-41BF-A58B-9DA4FC22E411}" type="presParOf" srcId="{4A2BF78C-6911-44F8-B6FA-DF9469B1D9AF}" destId="{E61CC66D-E2C3-4A6B-9B65-D15AC86390CF}" srcOrd="0" destOrd="0" presId="urn:microsoft.com/office/officeart/2016/7/layout/LinearBlockProcessNumbered"/>
    <dgm:cxn modelId="{663B6203-2686-4C8D-AB21-F89D86510E44}" type="presParOf" srcId="{E61CC66D-E2C3-4A6B-9B65-D15AC86390CF}" destId="{DA6427AB-555E-4AA6-B3E3-745BE7694256}" srcOrd="0" destOrd="0" presId="urn:microsoft.com/office/officeart/2016/7/layout/LinearBlockProcessNumbered"/>
    <dgm:cxn modelId="{2AA09ACA-70C9-4E90-8006-682D6DF39C0B}" type="presParOf" srcId="{E61CC66D-E2C3-4A6B-9B65-D15AC86390CF}" destId="{68F2A575-C3B1-4012-A513-8956FC5E09AC}" srcOrd="1" destOrd="0" presId="urn:microsoft.com/office/officeart/2016/7/layout/LinearBlockProcessNumbered"/>
    <dgm:cxn modelId="{697FE661-00E9-490F-8BED-2D794F8312C2}" type="presParOf" srcId="{E61CC66D-E2C3-4A6B-9B65-D15AC86390CF}" destId="{FA608CBF-FF3B-4C70-96C5-B36C07DDEA6A}" srcOrd="2" destOrd="0" presId="urn:microsoft.com/office/officeart/2016/7/layout/LinearBlockProcessNumbered"/>
    <dgm:cxn modelId="{5486416C-7B34-4E78-9E0C-C30691498271}" type="presParOf" srcId="{4A2BF78C-6911-44F8-B6FA-DF9469B1D9AF}" destId="{C44D00E4-6E01-4046-8E92-0413174A730C}" srcOrd="1" destOrd="0" presId="urn:microsoft.com/office/officeart/2016/7/layout/LinearBlockProcessNumbered"/>
    <dgm:cxn modelId="{08AFBD38-9BE9-4AD8-967F-597923BE7B1A}" type="presParOf" srcId="{4A2BF78C-6911-44F8-B6FA-DF9469B1D9AF}" destId="{4D4B00D9-2DD0-418C-9271-EFB462DFB27C}" srcOrd="2" destOrd="0" presId="urn:microsoft.com/office/officeart/2016/7/layout/LinearBlockProcessNumbered"/>
    <dgm:cxn modelId="{FDA7EFAD-AA05-4F8C-AC63-30108423AC5C}" type="presParOf" srcId="{4D4B00D9-2DD0-418C-9271-EFB462DFB27C}" destId="{B45A2A57-CEF9-4FC1-9652-DF98F614FCC9}" srcOrd="0" destOrd="0" presId="urn:microsoft.com/office/officeart/2016/7/layout/LinearBlockProcessNumbered"/>
    <dgm:cxn modelId="{1D39D11B-21DF-40B0-8A9A-134E2CC298E5}" type="presParOf" srcId="{4D4B00D9-2DD0-418C-9271-EFB462DFB27C}" destId="{047685D6-DFD2-440B-820F-38D291DE1ECC}" srcOrd="1" destOrd="0" presId="urn:microsoft.com/office/officeart/2016/7/layout/LinearBlockProcessNumbered"/>
    <dgm:cxn modelId="{AB671C69-6D3F-4243-97D7-A759228CF721}" type="presParOf" srcId="{4D4B00D9-2DD0-418C-9271-EFB462DFB27C}" destId="{9D042150-A9F9-4222-86AC-31BD8D7D7C91}" srcOrd="2" destOrd="0" presId="urn:microsoft.com/office/officeart/2016/7/layout/LinearBlockProcessNumbered"/>
    <dgm:cxn modelId="{45522218-8F1B-48AE-84D5-DDB1ADC6F4B0}" type="presParOf" srcId="{4A2BF78C-6911-44F8-B6FA-DF9469B1D9AF}" destId="{9DC4104A-346F-4D13-9BB6-ECC87ACBD16E}" srcOrd="3" destOrd="0" presId="urn:microsoft.com/office/officeart/2016/7/layout/LinearBlockProcessNumbered"/>
    <dgm:cxn modelId="{5E270F0D-8E7F-4001-83C5-DE2AA2012573}" type="presParOf" srcId="{4A2BF78C-6911-44F8-B6FA-DF9469B1D9AF}" destId="{22B7BA98-0DA1-4718-9B0C-ECEA4BCE7457}" srcOrd="4" destOrd="0" presId="urn:microsoft.com/office/officeart/2016/7/layout/LinearBlockProcessNumbered"/>
    <dgm:cxn modelId="{FF090262-4472-4DFB-8042-684843612368}" type="presParOf" srcId="{22B7BA98-0DA1-4718-9B0C-ECEA4BCE7457}" destId="{C847F6D1-1D17-4B73-834F-F6B2A1912B17}" srcOrd="0" destOrd="0" presId="urn:microsoft.com/office/officeart/2016/7/layout/LinearBlockProcessNumbered"/>
    <dgm:cxn modelId="{654376CD-ED1B-4164-9448-39C04E46A227}" type="presParOf" srcId="{22B7BA98-0DA1-4718-9B0C-ECEA4BCE7457}" destId="{AB2CCC73-DA76-4B7D-BE0D-D3EEE80354A2}" srcOrd="1" destOrd="0" presId="urn:microsoft.com/office/officeart/2016/7/layout/LinearBlockProcessNumbered"/>
    <dgm:cxn modelId="{81194FC2-A30C-44C2-829C-3EC9A8BF9379}" type="presParOf" srcId="{22B7BA98-0DA1-4718-9B0C-ECEA4BCE7457}" destId="{4D88CA49-892C-4C87-9EB6-75521FC60CF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2096F-1DE4-4213-9899-80F39BD37ADE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801C4-D0E9-4471-B21D-895495393600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Generative Adversarial Networks (GANs) </a:t>
          </a:r>
          <a:endParaRPr lang="en-US" sz="2900" kern="1200"/>
        </a:p>
      </dsp:txBody>
      <dsp:txXfrm>
        <a:off x="398656" y="1088253"/>
        <a:ext cx="2959127" cy="1837317"/>
      </dsp:txXfrm>
    </dsp:sp>
    <dsp:sp modelId="{59254A94-83F6-497F-9A2D-C0939CE4C904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AD086-5AD7-4C3D-B110-2C9C4835DD9F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Latent Diffusion Models (LDMs) </a:t>
          </a:r>
          <a:endParaRPr lang="en-US" sz="2900" kern="1200"/>
        </a:p>
      </dsp:txBody>
      <dsp:txXfrm>
        <a:off x="4155097" y="1088253"/>
        <a:ext cx="2959127" cy="1837317"/>
      </dsp:txXfrm>
    </dsp:sp>
    <dsp:sp modelId="{C8E7D200-A837-4822-93C7-2A88CA5B4B5D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C976C-B52B-40AC-B395-68B74A4DF8F7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Vision Transformers (ViTs).</a:t>
          </a:r>
          <a:endParaRPr lang="en-US" sz="2900" kern="1200"/>
        </a:p>
      </dsp:txBody>
      <dsp:txXfrm>
        <a:off x="7911539" y="1088253"/>
        <a:ext cx="2959127" cy="18373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B0CFA-1ABA-4278-A2E0-1BBE38A51A11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Removing the classification head</a:t>
          </a:r>
          <a:endParaRPr lang="en-US" sz="2500" kern="1200"/>
        </a:p>
      </dsp:txBody>
      <dsp:txXfrm>
        <a:off x="28038" y="28038"/>
        <a:ext cx="7298593" cy="901218"/>
      </dsp:txXfrm>
    </dsp:sp>
    <dsp:sp modelId="{CA35A947-9D96-4202-B76E-933EE645A693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Normalization in the latent space (Tanh activation function)</a:t>
          </a:r>
          <a:endParaRPr lang="en-US" sz="2500" kern="1200" dirty="0"/>
        </a:p>
      </dsp:txBody>
      <dsp:txXfrm>
        <a:off x="732583" y="1159385"/>
        <a:ext cx="7029617" cy="901218"/>
      </dsp:txXfrm>
    </dsp:sp>
    <dsp:sp modelId="{1D8861EC-64E8-4955-ACBA-0086E98697DA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Efficient memory usage (cudnn.benchmark, cudnn.enabled)</a:t>
          </a:r>
          <a:endParaRPr lang="en-US" sz="2500" kern="1200"/>
        </a:p>
      </dsp:txBody>
      <dsp:txXfrm>
        <a:off x="1426612" y="2290733"/>
        <a:ext cx="7040133" cy="901218"/>
      </dsp:txXfrm>
    </dsp:sp>
    <dsp:sp modelId="{9465E4C6-E582-4840-B2E2-418967587EAB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Image Preprocessing (images resized to 224x224)</a:t>
          </a:r>
          <a:endParaRPr lang="en-US" sz="2500" kern="1200"/>
        </a:p>
      </dsp:txBody>
      <dsp:txXfrm>
        <a:off x="2131157" y="3422081"/>
        <a:ext cx="7029617" cy="901218"/>
      </dsp:txXfrm>
    </dsp:sp>
    <dsp:sp modelId="{22242FB0-41FA-4E15-8C87-FEBB5B7E82FE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2D019AA9-B85E-447C-8F7E-0505674B1CE9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432C0442-29D1-4447-9239-93ED7BB3F4DA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06592-8BA5-4767-AF34-4169BF248685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666B8-7BCF-482B-A9DB-C84A72CDA240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Fully connected layer for reshaping</a:t>
          </a:r>
          <a:endParaRPr lang="en-US" sz="3100" kern="1200"/>
        </a:p>
      </dsp:txBody>
      <dsp:txXfrm>
        <a:off x="398656" y="1088253"/>
        <a:ext cx="2959127" cy="1837317"/>
      </dsp:txXfrm>
    </dsp:sp>
    <dsp:sp modelId="{B4007F37-CB32-40BF-B331-337B59EA449B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2D8D1-147B-4332-A814-168DB4F53C9D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Instance Normalization</a:t>
          </a:r>
          <a:endParaRPr lang="en-US" sz="3100" kern="1200"/>
        </a:p>
      </dsp:txBody>
      <dsp:txXfrm>
        <a:off x="4155097" y="1088253"/>
        <a:ext cx="2959127" cy="1837317"/>
      </dsp:txXfrm>
    </dsp:sp>
    <dsp:sp modelId="{76E31585-05FD-4B64-930B-C551A7C7DC83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83E55-D42A-4DA2-BE3B-EBFF9ED01588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Sigmoid activation in the final layer</a:t>
          </a:r>
          <a:endParaRPr lang="en-US" sz="3100" kern="1200"/>
        </a:p>
      </dsp:txBody>
      <dsp:txXfrm>
        <a:off x="7911539" y="1088253"/>
        <a:ext cx="2959127" cy="18373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3E074-F673-4D37-89FC-774AB4BAF34C}">
      <dsp:nvSpPr>
        <dsp:cNvPr id="0" name=""/>
        <dsp:cNvSpPr/>
      </dsp:nvSpPr>
      <dsp:spPr>
        <a:xfrm>
          <a:off x="5134" y="96488"/>
          <a:ext cx="1750888" cy="8754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Prompting Strategies for LaTeX Figure Generation</a:t>
          </a:r>
          <a:endParaRPr lang="en-US" sz="1400" kern="1200"/>
        </a:p>
      </dsp:txBody>
      <dsp:txXfrm>
        <a:off x="30775" y="122129"/>
        <a:ext cx="1699606" cy="824162"/>
      </dsp:txXfrm>
    </dsp:sp>
    <dsp:sp modelId="{81234318-46E1-4750-9CA8-2FB1474EA024}">
      <dsp:nvSpPr>
        <dsp:cNvPr id="0" name=""/>
        <dsp:cNvSpPr/>
      </dsp:nvSpPr>
      <dsp:spPr>
        <a:xfrm>
          <a:off x="2193745" y="96488"/>
          <a:ext cx="1750888" cy="8754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Zero-Shot</a:t>
          </a:r>
          <a:endParaRPr lang="en-US" sz="1400" kern="1200"/>
        </a:p>
      </dsp:txBody>
      <dsp:txXfrm>
        <a:off x="2219386" y="122129"/>
        <a:ext cx="1699606" cy="824162"/>
      </dsp:txXfrm>
    </dsp:sp>
    <dsp:sp modelId="{6480A1CC-D3C3-4758-8FCF-634D5DFE30CA}">
      <dsp:nvSpPr>
        <dsp:cNvPr id="0" name=""/>
        <dsp:cNvSpPr/>
      </dsp:nvSpPr>
      <dsp:spPr>
        <a:xfrm>
          <a:off x="2368834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A59A8-A14C-4821-9F03-321BD8D81DFF}">
      <dsp:nvSpPr>
        <dsp:cNvPr id="0" name=""/>
        <dsp:cNvSpPr/>
      </dsp:nvSpPr>
      <dsp:spPr>
        <a:xfrm>
          <a:off x="2543922" y="119079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Baseline performance without additional context.</a:t>
          </a:r>
          <a:endParaRPr lang="en-US" sz="1200" kern="1200" dirty="0"/>
        </a:p>
      </dsp:txBody>
      <dsp:txXfrm>
        <a:off x="2569563" y="1216435"/>
        <a:ext cx="1349428" cy="824162"/>
      </dsp:txXfrm>
    </dsp:sp>
    <dsp:sp modelId="{BA5FBD79-6CC1-4AF4-AF57-7ADB5F4DCFA1}">
      <dsp:nvSpPr>
        <dsp:cNvPr id="0" name=""/>
        <dsp:cNvSpPr/>
      </dsp:nvSpPr>
      <dsp:spPr>
        <a:xfrm>
          <a:off x="2368834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6E7CA-608D-4F6C-87C4-49046910CD52}">
      <dsp:nvSpPr>
        <dsp:cNvPr id="0" name=""/>
        <dsp:cNvSpPr/>
      </dsp:nvSpPr>
      <dsp:spPr>
        <a:xfrm>
          <a:off x="2543922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15957"/>
              <a:satOff val="-2055"/>
              <a:lumOff val="-32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Minimal token prompt reduces interference with inherent reasoning.</a:t>
          </a:r>
          <a:endParaRPr lang="en-US" sz="1200" kern="1200" dirty="0"/>
        </a:p>
      </dsp:txBody>
      <dsp:txXfrm>
        <a:off x="2569563" y="2310740"/>
        <a:ext cx="1349428" cy="824162"/>
      </dsp:txXfrm>
    </dsp:sp>
    <dsp:sp modelId="{516D458A-6661-4EC3-9838-9D064F77E004}">
      <dsp:nvSpPr>
        <dsp:cNvPr id="0" name=""/>
        <dsp:cNvSpPr/>
      </dsp:nvSpPr>
      <dsp:spPr>
        <a:xfrm>
          <a:off x="4382355" y="96488"/>
          <a:ext cx="1750888" cy="8754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Guided Few-Shot</a:t>
          </a:r>
          <a:endParaRPr lang="en-US" sz="1400" kern="1200"/>
        </a:p>
      </dsp:txBody>
      <dsp:txXfrm>
        <a:off x="4407996" y="122129"/>
        <a:ext cx="1699606" cy="824162"/>
      </dsp:txXfrm>
    </dsp:sp>
    <dsp:sp modelId="{9564F2FC-81B9-4945-8661-D5768D47C7F3}">
      <dsp:nvSpPr>
        <dsp:cNvPr id="0" name=""/>
        <dsp:cNvSpPr/>
      </dsp:nvSpPr>
      <dsp:spPr>
        <a:xfrm>
          <a:off x="4557444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A8C93-9A0F-4732-9AEE-621C1F35238A}">
      <dsp:nvSpPr>
        <dsp:cNvPr id="0" name=""/>
        <dsp:cNvSpPr/>
      </dsp:nvSpPr>
      <dsp:spPr>
        <a:xfrm>
          <a:off x="4732533" y="119079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31914"/>
              <a:satOff val="-4110"/>
              <a:lumOff val="-65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Provides caption/LaTeX pairs in a text-completion format.</a:t>
          </a:r>
          <a:endParaRPr lang="en-US" sz="1200" kern="1200" dirty="0"/>
        </a:p>
      </dsp:txBody>
      <dsp:txXfrm>
        <a:off x="4758174" y="1216435"/>
        <a:ext cx="1349428" cy="824162"/>
      </dsp:txXfrm>
    </dsp:sp>
    <dsp:sp modelId="{44C08142-C5ED-4C3B-B08A-E649704D68F9}">
      <dsp:nvSpPr>
        <dsp:cNvPr id="0" name=""/>
        <dsp:cNvSpPr/>
      </dsp:nvSpPr>
      <dsp:spPr>
        <a:xfrm>
          <a:off x="4557444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4B4DE0-CB77-4966-8958-F7DA5764C139}">
      <dsp:nvSpPr>
        <dsp:cNvPr id="0" name=""/>
        <dsp:cNvSpPr/>
      </dsp:nvSpPr>
      <dsp:spPr>
        <a:xfrm>
          <a:off x="4732533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Helps the model learn structured LaTeX generation through in-context learning.</a:t>
          </a:r>
          <a:endParaRPr lang="en-US" sz="1200" kern="1200" dirty="0"/>
        </a:p>
      </dsp:txBody>
      <dsp:txXfrm>
        <a:off x="4758174" y="2310740"/>
        <a:ext cx="1349428" cy="824162"/>
      </dsp:txXfrm>
    </dsp:sp>
    <dsp:sp modelId="{E48A8BEE-2D9A-4A6F-BA8B-3E8FC24852FD}">
      <dsp:nvSpPr>
        <dsp:cNvPr id="0" name=""/>
        <dsp:cNvSpPr/>
      </dsp:nvSpPr>
      <dsp:spPr>
        <a:xfrm>
          <a:off x="4557444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5D846-102E-4DD9-B888-63FB4131025C}">
      <dsp:nvSpPr>
        <dsp:cNvPr id="0" name=""/>
        <dsp:cNvSpPr/>
      </dsp:nvSpPr>
      <dsp:spPr>
        <a:xfrm>
          <a:off x="4732533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863828"/>
              <a:satOff val="-8219"/>
              <a:lumOff val="-131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Useful when pre-trained knowledge lacks LaTeX-specific details.</a:t>
          </a:r>
          <a:endParaRPr lang="en-US" sz="1200" kern="1200" dirty="0"/>
        </a:p>
      </dsp:txBody>
      <dsp:txXfrm>
        <a:off x="4758174" y="3405045"/>
        <a:ext cx="1349428" cy="824162"/>
      </dsp:txXfrm>
    </dsp:sp>
    <dsp:sp modelId="{084E39B0-51FB-4BC1-A2BD-A3DD7983F6BA}">
      <dsp:nvSpPr>
        <dsp:cNvPr id="0" name=""/>
        <dsp:cNvSpPr/>
      </dsp:nvSpPr>
      <dsp:spPr>
        <a:xfrm>
          <a:off x="6570966" y="96488"/>
          <a:ext cx="1750888" cy="8754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832710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10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10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Example-Based Few-Shot</a:t>
          </a:r>
          <a:endParaRPr lang="en-US" sz="1400" kern="1200"/>
        </a:p>
      </dsp:txBody>
      <dsp:txXfrm>
        <a:off x="6596607" y="122129"/>
        <a:ext cx="1699606" cy="824162"/>
      </dsp:txXfrm>
    </dsp:sp>
    <dsp:sp modelId="{921CDF19-D23D-4309-BF38-CF7B7C307165}">
      <dsp:nvSpPr>
        <dsp:cNvPr id="0" name=""/>
        <dsp:cNvSpPr/>
      </dsp:nvSpPr>
      <dsp:spPr>
        <a:xfrm>
          <a:off x="674605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C416A4-0314-4BDC-8FB1-2746B44A2D5C}">
      <dsp:nvSpPr>
        <dsp:cNvPr id="0" name=""/>
        <dsp:cNvSpPr/>
      </dsp:nvSpPr>
      <dsp:spPr>
        <a:xfrm>
          <a:off x="6921144" y="119079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579786"/>
              <a:satOff val="-10274"/>
              <a:lumOff val="-164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Presents multiple caption/LaTeX pairs as examples rather than in a text-completion manner.</a:t>
          </a:r>
          <a:endParaRPr lang="en-US" sz="1100" kern="1200" dirty="0"/>
        </a:p>
      </dsp:txBody>
      <dsp:txXfrm>
        <a:off x="6946785" y="1216435"/>
        <a:ext cx="1349428" cy="824162"/>
      </dsp:txXfrm>
    </dsp:sp>
    <dsp:sp modelId="{7312AEBF-5142-4DF8-ABA2-DFA98FC6628F}">
      <dsp:nvSpPr>
        <dsp:cNvPr id="0" name=""/>
        <dsp:cNvSpPr/>
      </dsp:nvSpPr>
      <dsp:spPr>
        <a:xfrm>
          <a:off x="674605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ADE29-BF46-471D-A7B8-1781FB3DB810}">
      <dsp:nvSpPr>
        <dsp:cNvPr id="0" name=""/>
        <dsp:cNvSpPr/>
      </dsp:nvSpPr>
      <dsp:spPr>
        <a:xfrm>
          <a:off x="6921144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Leverages </a:t>
          </a:r>
          <a:r>
            <a:rPr lang="en-GB" sz="1200" kern="1200" dirty="0" err="1"/>
            <a:t>DeepSeek’s</a:t>
          </a:r>
          <a:r>
            <a:rPr lang="en-GB" sz="1200" kern="1200" dirty="0"/>
            <a:t> natural stepwise reasoning without enforcing a strict format.</a:t>
          </a:r>
          <a:endParaRPr lang="en-US" sz="1200" kern="1200" dirty="0"/>
        </a:p>
      </dsp:txBody>
      <dsp:txXfrm>
        <a:off x="6946785" y="2310740"/>
        <a:ext cx="1349428" cy="824162"/>
      </dsp:txXfrm>
    </dsp:sp>
    <dsp:sp modelId="{C9B56AB3-ADE7-40DD-92AF-01E1D3480B56}">
      <dsp:nvSpPr>
        <dsp:cNvPr id="0" name=""/>
        <dsp:cNvSpPr/>
      </dsp:nvSpPr>
      <dsp:spPr>
        <a:xfrm>
          <a:off x="6746055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B7F4F-5CC0-4AC3-BF7F-EF76DED28195}">
      <dsp:nvSpPr>
        <dsp:cNvPr id="0" name=""/>
        <dsp:cNvSpPr/>
      </dsp:nvSpPr>
      <dsp:spPr>
        <a:xfrm>
          <a:off x="6921144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011700"/>
              <a:satOff val="-14383"/>
              <a:lumOff val="-230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May lead to more natural LaTeX generation.</a:t>
          </a:r>
          <a:endParaRPr lang="en-US" sz="1200" kern="1200" dirty="0"/>
        </a:p>
      </dsp:txBody>
      <dsp:txXfrm>
        <a:off x="6946785" y="3405045"/>
        <a:ext cx="1349428" cy="824162"/>
      </dsp:txXfrm>
    </dsp:sp>
    <dsp:sp modelId="{6FBC9945-CAF7-4500-9601-3D242C4C6EAA}">
      <dsp:nvSpPr>
        <dsp:cNvPr id="0" name=""/>
        <dsp:cNvSpPr/>
      </dsp:nvSpPr>
      <dsp:spPr>
        <a:xfrm>
          <a:off x="8759576" y="96488"/>
          <a:ext cx="1750888" cy="8754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Chain-of-Thought (CoT)</a:t>
          </a:r>
          <a:endParaRPr lang="en-US" sz="1400" kern="1200"/>
        </a:p>
      </dsp:txBody>
      <dsp:txXfrm>
        <a:off x="8785217" y="122129"/>
        <a:ext cx="1699606" cy="824162"/>
      </dsp:txXfrm>
    </dsp:sp>
    <dsp:sp modelId="{33346BB0-D0CB-4C08-A0B4-D151810D98A3}">
      <dsp:nvSpPr>
        <dsp:cNvPr id="0" name=""/>
        <dsp:cNvSpPr/>
      </dsp:nvSpPr>
      <dsp:spPr>
        <a:xfrm>
          <a:off x="893466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6234C-EE42-4A8C-915C-F1B02ADA4182}">
      <dsp:nvSpPr>
        <dsp:cNvPr id="0" name=""/>
        <dsp:cNvSpPr/>
      </dsp:nvSpPr>
      <dsp:spPr>
        <a:xfrm>
          <a:off x="9109754" y="119079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727657"/>
              <a:satOff val="-16438"/>
              <a:lumOff val="-263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Encourages intermediate logical steps before generating the final output.</a:t>
          </a:r>
          <a:endParaRPr lang="en-US" sz="1200" kern="1200" dirty="0"/>
        </a:p>
      </dsp:txBody>
      <dsp:txXfrm>
        <a:off x="9135395" y="1216435"/>
        <a:ext cx="1349428" cy="824162"/>
      </dsp:txXfrm>
    </dsp:sp>
    <dsp:sp modelId="{672A4A8E-F2D2-4B3A-A923-05F5450837B3}">
      <dsp:nvSpPr>
        <dsp:cNvPr id="0" name=""/>
        <dsp:cNvSpPr/>
      </dsp:nvSpPr>
      <dsp:spPr>
        <a:xfrm>
          <a:off x="893466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FF5FF-6978-453D-8F0E-7E55B6876C66}">
      <dsp:nvSpPr>
        <dsp:cNvPr id="0" name=""/>
        <dsp:cNvSpPr/>
      </dsp:nvSpPr>
      <dsp:spPr>
        <a:xfrm>
          <a:off x="9109754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 err="1"/>
            <a:t>DeepSeek</a:t>
          </a:r>
          <a:r>
            <a:rPr lang="en-GB" sz="1000" kern="1200" dirty="0"/>
            <a:t> already performs stepwise reasoning, so this tests whether explicit </a:t>
          </a:r>
          <a:r>
            <a:rPr lang="en-GB" sz="1000" kern="1200" dirty="0" err="1"/>
            <a:t>CoT</a:t>
          </a:r>
          <a:r>
            <a:rPr lang="en-GB" sz="1000" kern="1200" dirty="0"/>
            <a:t> enhances or disrupts its reasoning..</a:t>
          </a:r>
          <a:endParaRPr lang="en-US" sz="1000" kern="1200" dirty="0"/>
        </a:p>
      </dsp:txBody>
      <dsp:txXfrm>
        <a:off x="9135395" y="2310740"/>
        <a:ext cx="1349428" cy="8241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7A01B-B42E-4EAE-BC37-860B81C2C03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AD7BE-0D77-4E26-A54C-D76569F45790}">
      <dsp:nvSpPr>
        <dsp:cNvPr id="0" name=""/>
        <dsp:cNvSpPr/>
      </dsp:nvSpPr>
      <dsp:spPr>
        <a:xfrm>
          <a:off x="0" y="0"/>
          <a:ext cx="548536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6500" b="1" kern="1200" dirty="0"/>
          </a:br>
          <a:endParaRPr lang="en-US" sz="6500" kern="1200" dirty="0"/>
        </a:p>
      </dsp:txBody>
      <dsp:txXfrm>
        <a:off x="0" y="0"/>
        <a:ext cx="548536" cy="5536141"/>
      </dsp:txXfrm>
    </dsp:sp>
    <dsp:sp modelId="{8D8F537D-512A-4834-A146-EB97D54DBCFF}">
      <dsp:nvSpPr>
        <dsp:cNvPr id="0" name=""/>
        <dsp:cNvSpPr/>
      </dsp:nvSpPr>
      <dsp:spPr>
        <a:xfrm>
          <a:off x="589677" y="128672"/>
          <a:ext cx="5708353" cy="25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accent2"/>
              </a:solidFill>
            </a:rPr>
            <a:t>Small Training Set </a:t>
          </a:r>
          <a:r>
            <a:rPr lang="en-GB" sz="2800" kern="1200" dirty="0">
              <a:solidFill>
                <a:schemeClr val="accent2"/>
              </a:solidFill>
            </a:rPr>
            <a:t>– </a:t>
          </a:r>
          <a:r>
            <a:rPr lang="en-GB" sz="2800" kern="1200" dirty="0"/>
            <a:t>Our dataset of ~50 samples wasn’t large enough for meaningful LaTeX learning, even for LLMs that are known for fast and efficient learning.</a:t>
          </a:r>
          <a:endParaRPr lang="en-US" sz="2800" kern="1200" dirty="0"/>
        </a:p>
      </dsp:txBody>
      <dsp:txXfrm>
        <a:off x="589677" y="128672"/>
        <a:ext cx="5708353" cy="2573440"/>
      </dsp:txXfrm>
    </dsp:sp>
    <dsp:sp modelId="{6A91A490-7B84-488D-AF51-9F52E693ED9E}">
      <dsp:nvSpPr>
        <dsp:cNvPr id="0" name=""/>
        <dsp:cNvSpPr/>
      </dsp:nvSpPr>
      <dsp:spPr>
        <a:xfrm>
          <a:off x="548536" y="2702112"/>
          <a:ext cx="21941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019F9-314A-43F4-ACBC-C5532A29970C}">
      <dsp:nvSpPr>
        <dsp:cNvPr id="0" name=""/>
        <dsp:cNvSpPr/>
      </dsp:nvSpPr>
      <dsp:spPr>
        <a:xfrm>
          <a:off x="589677" y="2830784"/>
          <a:ext cx="6304176" cy="25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solidFill>
                <a:schemeClr val="accent2"/>
              </a:solidFill>
            </a:rPr>
            <a:t>Disrupted Reasoning</a:t>
          </a:r>
          <a:r>
            <a:rPr lang="en-GB" sz="3100" kern="1200" dirty="0">
              <a:solidFill>
                <a:schemeClr val="accent2"/>
              </a:solidFill>
            </a:rPr>
            <a:t> – </a:t>
          </a:r>
          <a:r>
            <a:rPr lang="en-GB" sz="2800" kern="1200" dirty="0"/>
            <a:t>Fine-tuning without Chain-of-Thought likely broke its natural stepwise thinking.</a:t>
          </a:r>
          <a:br>
            <a:rPr lang="en-GB" sz="3100" kern="1200" dirty="0"/>
          </a:br>
          <a:endParaRPr lang="en-US" sz="3100" kern="1200" dirty="0"/>
        </a:p>
      </dsp:txBody>
      <dsp:txXfrm>
        <a:off x="589677" y="2830784"/>
        <a:ext cx="6304176" cy="2573440"/>
      </dsp:txXfrm>
    </dsp:sp>
    <dsp:sp modelId="{6EA10B85-BC2F-4E4C-BD57-0EDE990EA1C4}">
      <dsp:nvSpPr>
        <dsp:cNvPr id="0" name=""/>
        <dsp:cNvSpPr/>
      </dsp:nvSpPr>
      <dsp:spPr>
        <a:xfrm>
          <a:off x="548536" y="5404225"/>
          <a:ext cx="21941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09B30-5EE5-4EAB-9A4F-11BE808CA5D8}">
      <dsp:nvSpPr>
        <dsp:cNvPr id="0" name=""/>
        <dsp:cNvSpPr/>
      </dsp:nvSpPr>
      <dsp:spPr>
        <a:xfrm>
          <a:off x="1333" y="340573"/>
          <a:ext cx="3121474" cy="15607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b="0" i="0" kern="1200" baseline="0" dirty="0"/>
            <a:t>Label Embedding</a:t>
          </a:r>
          <a:endParaRPr lang="en-US" sz="3300" kern="1200" dirty="0"/>
        </a:p>
      </dsp:txBody>
      <dsp:txXfrm>
        <a:off x="47045" y="386285"/>
        <a:ext cx="3030050" cy="1469313"/>
      </dsp:txXfrm>
    </dsp:sp>
    <dsp:sp modelId="{51CECC5F-3058-4057-903F-E84A12D2AB2E}">
      <dsp:nvSpPr>
        <dsp:cNvPr id="0" name=""/>
        <dsp:cNvSpPr/>
      </dsp:nvSpPr>
      <dsp:spPr>
        <a:xfrm>
          <a:off x="313481" y="1901310"/>
          <a:ext cx="312147" cy="1170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552"/>
              </a:lnTo>
              <a:lnTo>
                <a:pt x="312147" y="117055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D318F-B2DD-4466-81C0-8043F9B258B6}">
      <dsp:nvSpPr>
        <dsp:cNvPr id="0" name=""/>
        <dsp:cNvSpPr/>
      </dsp:nvSpPr>
      <dsp:spPr>
        <a:xfrm>
          <a:off x="625628" y="2291494"/>
          <a:ext cx="2497179" cy="1560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converts class indices into learnable vectors</a:t>
          </a:r>
          <a:endParaRPr lang="en-US" sz="1700" kern="1200"/>
        </a:p>
      </dsp:txBody>
      <dsp:txXfrm>
        <a:off x="671340" y="2337206"/>
        <a:ext cx="2405755" cy="1469313"/>
      </dsp:txXfrm>
    </dsp:sp>
    <dsp:sp modelId="{6599A5D5-2621-413E-B09A-46BBF58531C4}">
      <dsp:nvSpPr>
        <dsp:cNvPr id="0" name=""/>
        <dsp:cNvSpPr/>
      </dsp:nvSpPr>
      <dsp:spPr>
        <a:xfrm>
          <a:off x="3903177" y="340573"/>
          <a:ext cx="3121474" cy="1560737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b="0" i="0" kern="1200" baseline="0" dirty="0"/>
            <a:t> Linear Projection and </a:t>
          </a:r>
          <a:r>
            <a:rPr lang="en-US" sz="3300" b="0" i="0" kern="1200" baseline="0" dirty="0" err="1"/>
            <a:t>Upsampling</a:t>
          </a:r>
          <a:endParaRPr lang="en-US" sz="3300" kern="1200" dirty="0"/>
        </a:p>
      </dsp:txBody>
      <dsp:txXfrm>
        <a:off x="3948889" y="386285"/>
        <a:ext cx="3030050" cy="1469313"/>
      </dsp:txXfrm>
    </dsp:sp>
    <dsp:sp modelId="{BC6C0281-22F3-4808-8392-9282FA67CCD2}">
      <dsp:nvSpPr>
        <dsp:cNvPr id="0" name=""/>
        <dsp:cNvSpPr/>
      </dsp:nvSpPr>
      <dsp:spPr>
        <a:xfrm>
          <a:off x="4215324" y="1901310"/>
          <a:ext cx="312147" cy="1170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552"/>
              </a:lnTo>
              <a:lnTo>
                <a:pt x="312147" y="117055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B25865-3F29-4BAD-B285-EE5A95BAC2AC}">
      <dsp:nvSpPr>
        <dsp:cNvPr id="0" name=""/>
        <dsp:cNvSpPr/>
      </dsp:nvSpPr>
      <dsp:spPr>
        <a:xfrm>
          <a:off x="4527472" y="2291494"/>
          <a:ext cx="2497179" cy="1560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a single latent vector</a:t>
          </a:r>
          <a:r>
            <a:rPr lang="en-US" sz="1700" kern="1200"/>
            <a:t> that </a:t>
          </a:r>
          <a:r>
            <a:rPr lang="en-US" sz="1700" b="0" i="0" kern="1200" baseline="0"/>
            <a:t>is projected to a higher-dimensional space and reshaped</a:t>
          </a:r>
          <a:r>
            <a:rPr lang="en-US" sz="1700" kern="1200"/>
            <a:t> </a:t>
          </a:r>
          <a:r>
            <a:rPr lang="en-US" sz="1700" b="0" i="0" kern="1200" baseline="0"/>
            <a:t>into a small feature map.</a:t>
          </a:r>
          <a:endParaRPr lang="en-US" sz="1700" kern="1200"/>
        </a:p>
      </dsp:txBody>
      <dsp:txXfrm>
        <a:off x="4573184" y="2337206"/>
        <a:ext cx="2405755" cy="1469313"/>
      </dsp:txXfrm>
    </dsp:sp>
    <dsp:sp modelId="{37DCA1A8-B722-4592-BD12-51533E08202F}">
      <dsp:nvSpPr>
        <dsp:cNvPr id="0" name=""/>
        <dsp:cNvSpPr/>
      </dsp:nvSpPr>
      <dsp:spPr>
        <a:xfrm>
          <a:off x="7805020" y="340573"/>
          <a:ext cx="3121474" cy="1560737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b="0" i="0" kern="1200" baseline="0" dirty="0"/>
            <a:t> Convolutional Refinement</a:t>
          </a:r>
          <a:endParaRPr lang="en-US" sz="3300" kern="1200" dirty="0"/>
        </a:p>
      </dsp:txBody>
      <dsp:txXfrm>
        <a:off x="7850732" y="386285"/>
        <a:ext cx="3030050" cy="1469313"/>
      </dsp:txXfrm>
    </dsp:sp>
    <dsp:sp modelId="{EC8432B9-161B-4043-B429-A07345EE09D4}">
      <dsp:nvSpPr>
        <dsp:cNvPr id="0" name=""/>
        <dsp:cNvSpPr/>
      </dsp:nvSpPr>
      <dsp:spPr>
        <a:xfrm>
          <a:off x="8117167" y="1901310"/>
          <a:ext cx="312147" cy="1170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552"/>
              </a:lnTo>
              <a:lnTo>
                <a:pt x="312147" y="117055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DE454-711E-41E2-9DDE-F375932F6D3B}">
      <dsp:nvSpPr>
        <dsp:cNvPr id="0" name=""/>
        <dsp:cNvSpPr/>
      </dsp:nvSpPr>
      <dsp:spPr>
        <a:xfrm>
          <a:off x="8429315" y="2291494"/>
          <a:ext cx="2497179" cy="1560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several convolutional layers, batch normalization, Leaky </a:t>
          </a:r>
          <a:r>
            <a:rPr lang="en-US" sz="1700" b="0" i="0" kern="1200" baseline="0" dirty="0" err="1"/>
            <a:t>ReLU</a:t>
          </a:r>
          <a:r>
            <a:rPr lang="en-US" sz="1700" b="0" i="0" kern="1200" baseline="0" dirty="0"/>
            <a:t> and Tanh.</a:t>
          </a:r>
          <a:endParaRPr lang="en-US" sz="1700" kern="1200" dirty="0"/>
        </a:p>
      </dsp:txBody>
      <dsp:txXfrm>
        <a:off x="8475027" y="2337206"/>
        <a:ext cx="2405755" cy="1469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C5282-E2A2-455F-8F44-D2A1CC717261}">
      <dsp:nvSpPr>
        <dsp:cNvPr id="0" name=""/>
        <dsp:cNvSpPr/>
      </dsp:nvSpPr>
      <dsp:spPr>
        <a:xfrm>
          <a:off x="1333" y="340573"/>
          <a:ext cx="3121474" cy="15607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Label Embedding</a:t>
          </a:r>
          <a:endParaRPr lang="en-US" sz="3300" kern="1200"/>
        </a:p>
      </dsp:txBody>
      <dsp:txXfrm>
        <a:off x="47045" y="386285"/>
        <a:ext cx="3030050" cy="1469313"/>
      </dsp:txXfrm>
    </dsp:sp>
    <dsp:sp modelId="{390CF302-31EE-49F9-9471-6BED1CC18768}">
      <dsp:nvSpPr>
        <dsp:cNvPr id="0" name=""/>
        <dsp:cNvSpPr/>
      </dsp:nvSpPr>
      <dsp:spPr>
        <a:xfrm>
          <a:off x="313481" y="1901310"/>
          <a:ext cx="312147" cy="1170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552"/>
              </a:lnTo>
              <a:lnTo>
                <a:pt x="312147" y="1170552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9FA3C-990A-4A46-A22E-E8361C543E43}">
      <dsp:nvSpPr>
        <dsp:cNvPr id="0" name=""/>
        <dsp:cNvSpPr/>
      </dsp:nvSpPr>
      <dsp:spPr>
        <a:xfrm>
          <a:off x="625628" y="2291494"/>
          <a:ext cx="2497179" cy="1560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decision-making process on class-specific information</a:t>
          </a:r>
          <a:endParaRPr lang="en-US" sz="2000" kern="1200"/>
        </a:p>
      </dsp:txBody>
      <dsp:txXfrm>
        <a:off x="671340" y="2337206"/>
        <a:ext cx="2405755" cy="1469313"/>
      </dsp:txXfrm>
    </dsp:sp>
    <dsp:sp modelId="{2FBCBF70-B194-43CB-BF60-CC7C946E264A}">
      <dsp:nvSpPr>
        <dsp:cNvPr id="0" name=""/>
        <dsp:cNvSpPr/>
      </dsp:nvSpPr>
      <dsp:spPr>
        <a:xfrm>
          <a:off x="3903177" y="340573"/>
          <a:ext cx="3121474" cy="15607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Flattening and Concatenation</a:t>
          </a:r>
          <a:endParaRPr lang="en-US" sz="3300" kern="1200"/>
        </a:p>
      </dsp:txBody>
      <dsp:txXfrm>
        <a:off x="3948889" y="386285"/>
        <a:ext cx="3030050" cy="1469313"/>
      </dsp:txXfrm>
    </dsp:sp>
    <dsp:sp modelId="{1FE56D6E-BA98-408E-8DCD-C5FCF90F260E}">
      <dsp:nvSpPr>
        <dsp:cNvPr id="0" name=""/>
        <dsp:cNvSpPr/>
      </dsp:nvSpPr>
      <dsp:spPr>
        <a:xfrm>
          <a:off x="4215324" y="1901310"/>
          <a:ext cx="312147" cy="1170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552"/>
              </a:lnTo>
              <a:lnTo>
                <a:pt x="312147" y="1170552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F7294-12CF-48A1-86F7-D487AE0E2033}">
      <dsp:nvSpPr>
        <dsp:cNvPr id="0" name=""/>
        <dsp:cNvSpPr/>
      </dsp:nvSpPr>
      <dsp:spPr>
        <a:xfrm>
          <a:off x="4527472" y="2291494"/>
          <a:ext cx="2497179" cy="1560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Label embedding is concatenated with the image vector to form a single input representation</a:t>
          </a:r>
          <a:endParaRPr lang="en-US" sz="2000" kern="1200"/>
        </a:p>
      </dsp:txBody>
      <dsp:txXfrm>
        <a:off x="4573184" y="2337206"/>
        <a:ext cx="2405755" cy="1469313"/>
      </dsp:txXfrm>
    </dsp:sp>
    <dsp:sp modelId="{80E8B179-239E-4B7C-84E6-0642A496198E}">
      <dsp:nvSpPr>
        <dsp:cNvPr id="0" name=""/>
        <dsp:cNvSpPr/>
      </dsp:nvSpPr>
      <dsp:spPr>
        <a:xfrm>
          <a:off x="7805020" y="340573"/>
          <a:ext cx="3121474" cy="15607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Fully Connected Classifier</a:t>
          </a:r>
          <a:endParaRPr lang="en-US" sz="3300" kern="1200"/>
        </a:p>
      </dsp:txBody>
      <dsp:txXfrm>
        <a:off x="7850732" y="386285"/>
        <a:ext cx="3030050" cy="1469313"/>
      </dsp:txXfrm>
    </dsp:sp>
    <dsp:sp modelId="{59227300-AE3C-492F-A74C-5FF0643F2042}">
      <dsp:nvSpPr>
        <dsp:cNvPr id="0" name=""/>
        <dsp:cNvSpPr/>
      </dsp:nvSpPr>
      <dsp:spPr>
        <a:xfrm>
          <a:off x="8117167" y="1901310"/>
          <a:ext cx="312147" cy="1170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0552"/>
              </a:lnTo>
              <a:lnTo>
                <a:pt x="312147" y="1170552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3A7ED2-F773-4C2A-9471-0DD523587041}">
      <dsp:nvSpPr>
        <dsp:cNvPr id="0" name=""/>
        <dsp:cNvSpPr/>
      </dsp:nvSpPr>
      <dsp:spPr>
        <a:xfrm>
          <a:off x="8429315" y="2291494"/>
          <a:ext cx="2497179" cy="1560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several fully connected layers, Leaky ReLU</a:t>
          </a:r>
          <a:r>
            <a:rPr lang="en-US" sz="2000" kern="1200"/>
            <a:t> and</a:t>
          </a:r>
          <a:r>
            <a:rPr lang="en-US" sz="2000" b="0" i="0" kern="1200" baseline="0"/>
            <a:t> sigmoid activation</a:t>
          </a:r>
          <a:endParaRPr lang="en-US" sz="2000" kern="1200"/>
        </a:p>
      </dsp:txBody>
      <dsp:txXfrm>
        <a:off x="8475027" y="2337206"/>
        <a:ext cx="2405755" cy="1469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6BEFB-EE97-4551-809A-7D49A70EC525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94C73-4EDA-4B20-924E-16CA3DF2FD80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Label Consistency: Determining whether generated figures accurately</a:t>
          </a:r>
          <a:r>
            <a:rPr lang="el-GR" sz="1400" b="0" i="0" kern="1200" baseline="0"/>
            <a:t> </a:t>
          </a:r>
          <a:r>
            <a:rPr lang="en-US" sz="1400" b="0" i="0" kern="1200" baseline="0"/>
            <a:t>correspond to their assigned categories.</a:t>
          </a:r>
          <a:endParaRPr lang="en-US" sz="1400" kern="1200"/>
        </a:p>
      </dsp:txBody>
      <dsp:txXfrm>
        <a:off x="59990" y="2654049"/>
        <a:ext cx="3226223" cy="720000"/>
      </dsp:txXfrm>
    </dsp:sp>
    <dsp:sp modelId="{65048348-B506-4AE0-A388-FE2565E5E6D1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C6C17-10CD-43AB-B5A5-EC2CCA6DFB82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Mode Collapse: Evaluating the diversity of generated figures across</a:t>
          </a:r>
          <a:r>
            <a:rPr lang="el-GR" sz="1400" b="0" i="0" kern="1200" baseline="0" dirty="0"/>
            <a:t> </a:t>
          </a:r>
          <a:r>
            <a:rPr lang="en-US" sz="1400" b="0" i="0" kern="1200" baseline="0" dirty="0"/>
            <a:t>multiple noise inputs.</a:t>
          </a:r>
          <a:endParaRPr lang="en-US" sz="1400" kern="1200" dirty="0"/>
        </a:p>
      </dsp:txBody>
      <dsp:txXfrm>
        <a:off x="3850802" y="2654049"/>
        <a:ext cx="3226223" cy="720000"/>
      </dsp:txXfrm>
    </dsp:sp>
    <dsp:sp modelId="{4FBC0B12-A29A-444C-8FE9-44532BB19BB5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7FF42-3EB6-492C-8CCB-B23FE0C681D0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Visual Fidelity: Assessing the structural integrity, coherence, and overall</a:t>
          </a:r>
          <a:r>
            <a:rPr lang="el-GR" sz="1400" b="0" i="0" kern="1200" baseline="0"/>
            <a:t> </a:t>
          </a:r>
          <a:r>
            <a:rPr lang="en-US" sz="1400" b="0" i="0" kern="1200" baseline="0"/>
            <a:t>clarity of generated images.</a:t>
          </a:r>
          <a:endParaRPr lang="en-US" sz="1400" kern="1200"/>
        </a:p>
      </dsp:txBody>
      <dsp:txXfrm>
        <a:off x="7641615" y="2654049"/>
        <a:ext cx="3226223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678A2-AF3B-4A71-B8DC-11F400952430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790B3-B42E-4697-B7BE-EA85711F9525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41CBD-BEB0-49C1-B158-64272E27BAAD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Blurry and Incomplete Figures: </a:t>
          </a:r>
          <a:r>
            <a:rPr lang="en-US" sz="1600" b="0" i="0" kern="1200" baseline="0" dirty="0"/>
            <a:t>Generated images frequently exhibited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low clarity, with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missing axes, misaligned gridlines, and distorted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structural elements.</a:t>
          </a:r>
          <a:endParaRPr lang="en-US" sz="1600" kern="1200" dirty="0"/>
        </a:p>
      </dsp:txBody>
      <dsp:txXfrm>
        <a:off x="1948202" y="368029"/>
        <a:ext cx="3233964" cy="1371985"/>
      </dsp:txXfrm>
    </dsp:sp>
    <dsp:sp modelId="{DDC74A09-196D-4315-8B67-1C9EB1A27668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0C39-A1CC-4147-A8AA-BCE3AC29D348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FA315-265B-45D2-A0C1-97A6B0323416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Noise-Dominated Outputs: </a:t>
          </a:r>
          <a:r>
            <a:rPr lang="en-US" sz="1600" b="0" i="0" kern="1200" baseline="0" dirty="0"/>
            <a:t>Many images appeared as random noise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textures rather than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recognizable scientific visualizations.</a:t>
          </a:r>
          <a:endParaRPr lang="en-US" sz="1600" kern="1200" dirty="0"/>
        </a:p>
      </dsp:txBody>
      <dsp:txXfrm>
        <a:off x="7411643" y="368029"/>
        <a:ext cx="3233964" cy="1371985"/>
      </dsp:txXfrm>
    </dsp:sp>
    <dsp:sp modelId="{F1067114-C596-4B98-87DB-977C55BD7616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67885-5704-4E37-BE26-B932C7861866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79CBC-9A9A-44DA-8D6B-BB9BB59A967E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Lack of Semantic Alignment: </a:t>
          </a:r>
          <a:r>
            <a:rPr lang="en-US" sz="1600" b="0" i="0" kern="1200" baseline="0" dirty="0"/>
            <a:t>The figures often failed to resemble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their corresponding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categories, demonstrating weak conditional mapping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between labels and visual output.</a:t>
          </a:r>
          <a:endParaRPr lang="en-US" sz="1600" kern="1200" dirty="0"/>
        </a:p>
      </dsp:txBody>
      <dsp:txXfrm>
        <a:off x="1948202" y="2452790"/>
        <a:ext cx="3233964" cy="1371985"/>
      </dsp:txXfrm>
    </dsp:sp>
    <dsp:sp modelId="{E90ECC7F-E500-43CB-B50C-835BBFC9852B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7EB26-D99A-4BD6-AF4A-EE8EB2310E50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7B597-59B0-44F4-9C62-86125031B0CE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Mode Collapse: </a:t>
          </a:r>
          <a:r>
            <a:rPr lang="en-US" sz="1600" b="0" i="0" kern="1200" baseline="0" dirty="0"/>
            <a:t>The generator repeatedly produced near-identical outputs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across different noise vectors, failing to capture a diverse range of</a:t>
          </a:r>
          <a:r>
            <a:rPr lang="el-GR" sz="1600" b="0" i="0" kern="1200" baseline="0" dirty="0"/>
            <a:t> </a:t>
          </a:r>
          <a:r>
            <a:rPr lang="en-US" sz="1600" b="0" i="0" kern="1200" baseline="0" dirty="0"/>
            <a:t>figure structures.</a:t>
          </a:r>
          <a:endParaRPr lang="en-US" sz="1600" kern="1200" dirty="0"/>
        </a:p>
      </dsp:txBody>
      <dsp:txXfrm>
        <a:off x="7411643" y="2452790"/>
        <a:ext cx="3233964" cy="13719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CDAF0-42D6-43C4-9D4C-A79B57AABD3A}">
      <dsp:nvSpPr>
        <dsp:cNvPr id="0" name=""/>
        <dsp:cNvSpPr/>
      </dsp:nvSpPr>
      <dsp:spPr>
        <a:xfrm>
          <a:off x="205509" y="1640565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B0CB4-9B48-41EB-BF1C-2FCDCDCD933B}">
      <dsp:nvSpPr>
        <dsp:cNvPr id="0" name=""/>
        <dsp:cNvSpPr/>
      </dsp:nvSpPr>
      <dsp:spPr>
        <a:xfrm>
          <a:off x="396960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57A01-684D-4537-B95F-CE5D9CE68302}">
      <dsp:nvSpPr>
        <dsp:cNvPr id="0" name=""/>
        <dsp:cNvSpPr/>
      </dsp:nvSpPr>
      <dsp:spPr>
        <a:xfrm>
          <a:off x="1312541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• </a:t>
          </a:r>
          <a:r>
            <a:rPr lang="en-US" sz="1100" b="1" i="0" kern="1200" baseline="0" dirty="0"/>
            <a:t>The low IS score (≈ 1.47 ± 0.10) </a:t>
          </a:r>
          <a:r>
            <a:rPr lang="en-US" sz="1100" b="0" i="0" kern="1200" baseline="0" dirty="0"/>
            <a:t>indicates that the generated images exhibit minimal diversity and fail to produce well-distinguished outputs across different figure categories. </a:t>
          </a:r>
          <a:endParaRPr lang="en-US" sz="1100" kern="1200" dirty="0"/>
        </a:p>
      </dsp:txBody>
      <dsp:txXfrm>
        <a:off x="1312541" y="1640565"/>
        <a:ext cx="2148945" cy="911674"/>
      </dsp:txXfrm>
    </dsp:sp>
    <dsp:sp modelId="{2C123BD2-10E9-4546-97BD-DC32D2D13E16}">
      <dsp:nvSpPr>
        <dsp:cNvPr id="0" name=""/>
        <dsp:cNvSpPr/>
      </dsp:nvSpPr>
      <dsp:spPr>
        <a:xfrm>
          <a:off x="3835925" y="1640565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03061-DAC5-46E1-AAF8-380C6F1DD235}">
      <dsp:nvSpPr>
        <dsp:cNvPr id="0" name=""/>
        <dsp:cNvSpPr/>
      </dsp:nvSpPr>
      <dsp:spPr>
        <a:xfrm>
          <a:off x="4027376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F2482-4DD4-42A4-B30B-212D5F4E0FF7}">
      <dsp:nvSpPr>
        <dsp:cNvPr id="0" name=""/>
        <dsp:cNvSpPr/>
      </dsp:nvSpPr>
      <dsp:spPr>
        <a:xfrm>
          <a:off x="4942957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• </a:t>
          </a:r>
          <a:r>
            <a:rPr lang="en-US" sz="1100" b="1" i="0" kern="1200" baseline="0" dirty="0"/>
            <a:t>The high FID score (≈ 315.0) </a:t>
          </a:r>
          <a:r>
            <a:rPr lang="en-US" sz="1100" b="0" i="0" kern="1200" baseline="0" dirty="0"/>
            <a:t>highlights a substantial discrepancy between real and generated figures, reinforcing the conclusion that the synthesized images lack geometric coherence. </a:t>
          </a:r>
          <a:endParaRPr lang="en-US" sz="1100" kern="1200" dirty="0"/>
        </a:p>
      </dsp:txBody>
      <dsp:txXfrm>
        <a:off x="4942957" y="1640565"/>
        <a:ext cx="2148945" cy="911674"/>
      </dsp:txXfrm>
    </dsp:sp>
    <dsp:sp modelId="{279F90C7-207D-408A-AA21-C1B9B7980750}">
      <dsp:nvSpPr>
        <dsp:cNvPr id="0" name=""/>
        <dsp:cNvSpPr/>
      </dsp:nvSpPr>
      <dsp:spPr>
        <a:xfrm>
          <a:off x="7466341" y="1640565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546C4-850D-4E73-8684-0E531EF0E316}">
      <dsp:nvSpPr>
        <dsp:cNvPr id="0" name=""/>
        <dsp:cNvSpPr/>
      </dsp:nvSpPr>
      <dsp:spPr>
        <a:xfrm>
          <a:off x="7657792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1D974-D28A-481F-A366-81F73164E257}">
      <dsp:nvSpPr>
        <dsp:cNvPr id="0" name=""/>
        <dsp:cNvSpPr/>
      </dsp:nvSpPr>
      <dsp:spPr>
        <a:xfrm>
          <a:off x="8573374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• Loss analysis and latent space activations reveal </a:t>
          </a:r>
          <a:r>
            <a:rPr lang="en-US" sz="1100" b="1" i="0" kern="1200" baseline="0" dirty="0"/>
            <a:t>inconsistent training behavior</a:t>
          </a:r>
          <a:r>
            <a:rPr lang="en-US" sz="1100" b="0" i="0" kern="1200" baseline="0" dirty="0"/>
            <a:t>, with the generator struggling to balance adversarial feedback.</a:t>
          </a:r>
          <a:endParaRPr lang="en-US" sz="1100" kern="1200" dirty="0"/>
        </a:p>
      </dsp:txBody>
      <dsp:txXfrm>
        <a:off x="8573374" y="1640565"/>
        <a:ext cx="2148945" cy="9116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E113E-9634-4347-9CD6-6C648C2D1B05}">
      <dsp:nvSpPr>
        <dsp:cNvPr id="0" name=""/>
        <dsp:cNvSpPr/>
      </dsp:nvSpPr>
      <dsp:spPr>
        <a:xfrm>
          <a:off x="0" y="0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Limited Model Capacity</a:t>
          </a:r>
          <a:endParaRPr lang="en-US" sz="3300" kern="1200"/>
        </a:p>
      </dsp:txBody>
      <dsp:txXfrm>
        <a:off x="36841" y="36841"/>
        <a:ext cx="7931345" cy="1184159"/>
      </dsp:txXfrm>
    </dsp:sp>
    <dsp:sp modelId="{6DA2AC3E-AEED-4BCD-B748-ADAC529A08DE}">
      <dsp:nvSpPr>
        <dsp:cNvPr id="0" name=""/>
        <dsp:cNvSpPr/>
      </dsp:nvSpPr>
      <dsp:spPr>
        <a:xfrm>
          <a:off x="819587" y="1467481"/>
          <a:ext cx="9288654" cy="12578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Small Dataset Size</a:t>
          </a:r>
          <a:endParaRPr lang="en-US" sz="3300" kern="1200"/>
        </a:p>
      </dsp:txBody>
      <dsp:txXfrm>
        <a:off x="856428" y="1504322"/>
        <a:ext cx="7577788" cy="1184159"/>
      </dsp:txXfrm>
    </dsp:sp>
    <dsp:sp modelId="{3B6DB575-F581-4B7E-99EF-58BE3C606D1D}">
      <dsp:nvSpPr>
        <dsp:cNvPr id="0" name=""/>
        <dsp:cNvSpPr/>
      </dsp:nvSpPr>
      <dsp:spPr>
        <a:xfrm>
          <a:off x="1639174" y="2934963"/>
          <a:ext cx="9288654" cy="12578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Impossibility of High-Quality Figure Generation in Our Implementation</a:t>
          </a:r>
          <a:endParaRPr lang="en-US" sz="3300" kern="1200"/>
        </a:p>
      </dsp:txBody>
      <dsp:txXfrm>
        <a:off x="1676015" y="2971804"/>
        <a:ext cx="7577788" cy="1184159"/>
      </dsp:txXfrm>
    </dsp:sp>
    <dsp:sp modelId="{5AE66CEB-F7E0-473E-92C4-E316AB17F9E3}">
      <dsp:nvSpPr>
        <dsp:cNvPr id="0" name=""/>
        <dsp:cNvSpPr/>
      </dsp:nvSpPr>
      <dsp:spPr>
        <a:xfrm>
          <a:off x="8471057" y="953863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5016" y="953863"/>
        <a:ext cx="449678" cy="615241"/>
      </dsp:txXfrm>
    </dsp:sp>
    <dsp:sp modelId="{B0EFDB06-58CB-4965-AFE6-F957B2923B38}">
      <dsp:nvSpPr>
        <dsp:cNvPr id="0" name=""/>
        <dsp:cNvSpPr/>
      </dsp:nvSpPr>
      <dsp:spPr>
        <a:xfrm>
          <a:off x="9290644" y="2412959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74603" y="2412959"/>
        <a:ext cx="449678" cy="6152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38A87-4164-4A95-894E-440EE391709B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176A1-09FA-4AC7-9EA2-93A4F5F8CA36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Larger dataset</a:t>
          </a:r>
          <a:endParaRPr lang="en-US" sz="2500" kern="1200" dirty="0"/>
        </a:p>
      </dsp:txBody>
      <dsp:txXfrm>
        <a:off x="59990" y="2654049"/>
        <a:ext cx="3226223" cy="720000"/>
      </dsp:txXfrm>
    </dsp:sp>
    <dsp:sp modelId="{86F82482-AB0B-41C9-B70C-EECBF6302E1E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93C97-FC0C-4331-8895-200A414F9ED5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More expressive model architecture</a:t>
          </a:r>
          <a:endParaRPr lang="en-US" sz="2500" kern="1200" dirty="0"/>
        </a:p>
      </dsp:txBody>
      <dsp:txXfrm>
        <a:off x="3850802" y="2654049"/>
        <a:ext cx="3226223" cy="720000"/>
      </dsp:txXfrm>
    </dsp:sp>
    <dsp:sp modelId="{22B53FE9-0E41-403E-9FCC-B6E9A16BEC71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E62D4-EE22-4FFE-BD36-F93C0003177B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More computational resources</a:t>
          </a:r>
          <a:endParaRPr lang="en-US" sz="2500" kern="1200" dirty="0"/>
        </a:p>
      </dsp:txBody>
      <dsp:txXfrm>
        <a:off x="7641615" y="2654049"/>
        <a:ext cx="3226223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427AB-555E-4AA6-B3E3-745BE7694256}">
      <dsp:nvSpPr>
        <dsp:cNvPr id="0" name=""/>
        <dsp:cNvSpPr/>
      </dsp:nvSpPr>
      <dsp:spPr>
        <a:xfrm>
          <a:off x="853" y="21822"/>
          <a:ext cx="3457633" cy="4149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</a:t>
          </a:r>
          <a:r>
            <a:rPr lang="en-US" sz="2500" b="0" i="0" kern="1200" baseline="0"/>
            <a:t>e employed the vit small patch16 224 model from the timm library</a:t>
          </a:r>
          <a:endParaRPr lang="en-US" sz="2500" kern="1200"/>
        </a:p>
      </dsp:txBody>
      <dsp:txXfrm>
        <a:off x="853" y="1681486"/>
        <a:ext cx="3457633" cy="2489496"/>
      </dsp:txXfrm>
    </dsp:sp>
    <dsp:sp modelId="{68F2A575-C3B1-4012-A513-8956FC5E09AC}">
      <dsp:nvSpPr>
        <dsp:cNvPr id="0" name=""/>
        <dsp:cNvSpPr/>
      </dsp:nvSpPr>
      <dsp:spPr>
        <a:xfrm>
          <a:off x="853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21822"/>
        <a:ext cx="3457633" cy="1659664"/>
      </dsp:txXfrm>
    </dsp:sp>
    <dsp:sp modelId="{B45A2A57-CEF9-4FC1-9652-DF98F614FCC9}">
      <dsp:nvSpPr>
        <dsp:cNvPr id="0" name=""/>
        <dsp:cNvSpPr/>
      </dsp:nvSpPr>
      <dsp:spPr>
        <a:xfrm>
          <a:off x="3735097" y="21822"/>
          <a:ext cx="3457633" cy="41491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The encoder processes images by dividing them into patches of size 16×16</a:t>
          </a:r>
          <a:endParaRPr lang="en-US" sz="2500" kern="1200"/>
        </a:p>
      </dsp:txBody>
      <dsp:txXfrm>
        <a:off x="3735097" y="1681486"/>
        <a:ext cx="3457633" cy="2489496"/>
      </dsp:txXfrm>
    </dsp:sp>
    <dsp:sp modelId="{047685D6-DFD2-440B-820F-38D291DE1ECC}">
      <dsp:nvSpPr>
        <dsp:cNvPr id="0" name=""/>
        <dsp:cNvSpPr/>
      </dsp:nvSpPr>
      <dsp:spPr>
        <a:xfrm>
          <a:off x="3735097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21822"/>
        <a:ext cx="3457633" cy="1659664"/>
      </dsp:txXfrm>
    </dsp:sp>
    <dsp:sp modelId="{C847F6D1-1D17-4B73-834F-F6B2A1912B17}">
      <dsp:nvSpPr>
        <dsp:cNvPr id="0" name=""/>
        <dsp:cNvSpPr/>
      </dsp:nvSpPr>
      <dsp:spPr>
        <a:xfrm>
          <a:off x="7469341" y="21822"/>
          <a:ext cx="3457633" cy="41491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Made into a sequence of embedded feature vectors that serve as input to the Transformer layers</a:t>
          </a:r>
          <a:endParaRPr lang="en-US" sz="2500" kern="1200"/>
        </a:p>
      </dsp:txBody>
      <dsp:txXfrm>
        <a:off x="7469341" y="1681486"/>
        <a:ext cx="3457633" cy="2489496"/>
      </dsp:txXfrm>
    </dsp:sp>
    <dsp:sp modelId="{AB2CCC73-DA76-4B7D-BE0D-D3EEE80354A2}">
      <dsp:nvSpPr>
        <dsp:cNvPr id="0" name=""/>
        <dsp:cNvSpPr/>
      </dsp:nvSpPr>
      <dsp:spPr>
        <a:xfrm>
          <a:off x="7469341" y="21822"/>
          <a:ext cx="3457633" cy="16596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21822"/>
        <a:ext cx="3457633" cy="1659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7:27:36.8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620 46 24575,'-19'18'0,"0"1"0,2 0 0,0 1 0,2 1 0,-26 44 0,32-47 0,1 0 0,0 1 0,1-1 0,1 1 0,1 1 0,0-1 0,2 1 0,-2 26 0,4-43 0,1-1 0,0 1 0,0-1 0,0 1 0,0-1 0,1 0 0,-1 1 0,1-1 0,-1 1 0,1-1 0,0 0 0,0 1 0,0-1 0,0 0 0,0 0 0,1 0 0,-1 0 0,4 4 0,-3-5 0,0 0 0,-1 1 0,1-1 0,0-1 0,0 1 0,0 0 0,0 0 0,0-1 0,0 1 0,1-1 0,-1 0 0,0 0 0,0 0 0,0 0 0,0 0 0,0 0 0,4-1 0,2-1 0,1 0 0,-1-1 0,1 0 0,-1-1 0,0 0 0,-1 0 0,1 0 0,0-1 0,7-7 0,-9 6 0,0 0 0,0 0 0,0 0 0,-1-1 0,0 1 0,-1-1 0,1-1 0,-1 1 0,-1-1 0,1 1 0,-1-1 0,-1 0 0,1 0 0,-2 0 0,1-1 0,-1 1 0,0 0 0,0-1 0,-1 1 0,-2-13 0,1 12 0,0-1 0,-1 1 0,-1 0 0,1-1 0,-2 1 0,1 0 0,-1 1 0,0-1 0,-1 1 0,0 0 0,-1 0 0,1 0 0,-1 1 0,-1 0 0,1 0 0,-1 0 0,-15-10 0,2 5 0,-2 0 0,1 1 0,-1 1 0,-1 1 0,1 1 0,-2 1 0,1 1 0,-1 1 0,0 1 0,0 1 0,0 2 0,0 0 0,0 1 0,0 2 0,-30 4 0,46-4 0,1 1 0,-1 0 0,1 0 0,0 0 0,-1 1 0,2 0 0,-1 0 0,0 1 0,1 0 0,0 0 0,0 0 0,0 1 0,1 0 0,0 0 0,0 0 0,0 1 0,1 0 0,0 0 0,0 0 0,1 0 0,-5 14 0,3-5 0,1 0 0,0 0 0,1 0 0,1 0 0,1 1 0,0-1 0,1 1 0,0-1 0,6 29 0,-6-41 0,1 0 0,0 0 0,0 0 0,0 0 0,1 0 0,-1-1 0,1 1 0,0 0 0,0-1 0,0 1 0,1-1 0,-1 1 0,1-1 0,0 0 0,0 0 0,0-1 0,0 1 0,0 0 0,1-1 0,6 4 0,-3-3 0,1-1 0,-1 0 0,0 0 0,1-1 0,-1 0 0,1 0 0,0-1 0,-1 0 0,1 0 0,13-2 0,-6-1 0,0 1 0,0-2 0,0 0 0,-1-1 0,0 0 0,0-1 0,0-1 0,25-15 0,-35 19 0,0 0 0,0 0 0,0 0 0,0-1 0,-1 1 0,1-1 0,-1 0 0,0 0 0,0 0 0,-1 0 0,1 0 0,-1-1 0,0 1 0,0-1 0,0 0 0,0 0 0,-1 1 0,0-1 0,0 0 0,-1 0 0,1 0 0,-1 0 0,0 0 0,0 0 0,-1 0 0,1 0 0,-1 0 0,0 0 0,0 0 0,-4-9 0,3 9 0,-1 0 0,1 0 0,-1 1 0,0-1 0,0 0 0,0 1 0,-1 0 0,1 0 0,-1 0 0,0 0 0,0 1 0,0-1 0,-1 1 0,1 0 0,-1 0 0,0 1 0,0-1 0,-8-2 0,10 4 0,0 1 0,-1-1 0,1 1 0,-1-1 0,1 1 0,-1 0 0,1 0 0,-1 1 0,1-1 0,-1 1 0,1 0 0,0 0 0,-1 0 0,1 0 0,0 0 0,0 1 0,0-1 0,0 1 0,0 0 0,0 0 0,0 0 0,0 1 0,1-1 0,-1 0 0,1 1 0,0 0 0,0-1 0,0 1 0,-3 6 0,0-1 0,1 1 0,-1 0 0,2 0 0,-1 0 0,2 1 0,-1-1 0,1 1 0,0-1 0,1 1 0,0 0 0,1-1 0,0 1 0,0 0 0,1 0 0,1-1 0,-1 1 0,6 13 0,-5-15 0,1-1 0,0 1 0,0-1 0,1 0 0,0 0 0,0 0 0,1-1 0,0 0 0,0 0 0,0 0 0,1 0 0,0-1 0,0 0 0,0 0 0,1 0 0,0-1 0,0 0 0,0 0 0,0-1 0,0 0 0,16 4 0,-2-3 0,1-1 0,-1-1 0,1-1 0,0-1 0,-1-1 0,1-1 0,0-1 0,-1-1 0,21-6 0,6-4 0,0-2 0,81-40 0,15-33 0,-144 89 0,1 0 0,-1-1 0,0 1 0,1 0 0,-1 0 0,0 0 0,1 0 0,-1 0 0,1-1 0,-1 1 0,0 0 0,1 0 0,-1 0 0,0 0 0,1 0 0,-1 0 0,1 0 0,-1 0 0,0 1 0,1-1 0,-1 0 0,1 0 0,-1 0 0,0 0 0,1 0 0,-1 1 0,0-1 0,1 0 0,-1 0 0,0 0 0,1 1 0,-1-1 0,0 0 0,0 1 0,1-1 0,-1 1 0,4 18 0,-7 25 0,2-42 0,-2 19-1365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7:27:36.8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620 46 24575,'-19'18'0,"0"1"0,2 0 0,0 1 0,2 1 0,-26 44 0,32-47 0,1 0 0,0 1 0,1-1 0,1 1 0,1 1 0,0-1 0,2 1 0,-2 26 0,4-43 0,1-1 0,0 1 0,0-1 0,0 1 0,0-1 0,1 0 0,-1 1 0,1-1 0,-1 1 0,1-1 0,0 0 0,0 1 0,0-1 0,0 0 0,0 0 0,1 0 0,-1 0 0,4 4 0,-3-5 0,0 0 0,-1 1 0,1-1 0,0-1 0,0 1 0,0 0 0,0 0 0,0-1 0,0 1 0,1-1 0,-1 0 0,0 0 0,0 0 0,0 0 0,0 0 0,0 0 0,4-1 0,2-1 0,1 0 0,-1-1 0,1 0 0,-1-1 0,0 0 0,-1 0 0,1 0 0,0-1 0,7-7 0,-9 6 0,0 0 0,0 0 0,0 0 0,-1-1 0,0 1 0,-1-1 0,1-1 0,-1 1 0,-1-1 0,1 1 0,-1-1 0,-1 0 0,1 0 0,-2 0 0,1-1 0,-1 1 0,0 0 0,0-1 0,-1 1 0,-2-13 0,1 12 0,0-1 0,-1 1 0,-1 0 0,1-1 0,-2 1 0,1 0 0,-1 1 0,0-1 0,-1 1 0,0 0 0,-1 0 0,1 0 0,-1 1 0,-1 0 0,1 0 0,-1 0 0,-15-10 0,2 5 0,-2 0 0,1 1 0,-1 1 0,-1 1 0,1 1 0,-2 1 0,1 1 0,-1 1 0,0 1 0,0 1 0,0 2 0,0 0 0,0 1 0,0 2 0,-30 4 0,46-4 0,1 1 0,-1 0 0,1 0 0,0 0 0,-1 1 0,2 0 0,-1 0 0,0 1 0,1 0 0,0 0 0,0 0 0,0 1 0,1 0 0,0 0 0,0 0 0,0 1 0,1 0 0,0 0 0,0 0 0,1 0 0,-5 14 0,3-5 0,1 0 0,0 0 0,1 0 0,1 0 0,1 1 0,0-1 0,1 1 0,0-1 0,6 29 0,-6-41 0,1 0 0,0 0 0,0 0 0,0 0 0,1 0 0,-1-1 0,1 1 0,0 0 0,0-1 0,0 1 0,1-1 0,-1 1 0,1-1 0,0 0 0,0 0 0,0-1 0,0 1 0,0 0 0,1-1 0,6 4 0,-3-3 0,1-1 0,-1 0 0,0 0 0,1-1 0,-1 0 0,1 0 0,0-1 0,-1 0 0,1 0 0,13-2 0,-6-1 0,0 1 0,0-2 0,0 0 0,-1-1 0,0 0 0,0-1 0,0-1 0,25-15 0,-35 19 0,0 0 0,0 0 0,0 0 0,0-1 0,-1 1 0,1-1 0,-1 0 0,0 0 0,0 0 0,-1 0 0,1 0 0,-1-1 0,0 1 0,0-1 0,0 0 0,0 0 0,-1 1 0,0-1 0,0 0 0,-1 0 0,1 0 0,-1 0 0,0 0 0,0 0 0,-1 0 0,1 0 0,-1 0 0,0 0 0,0 0 0,-4-9 0,3 9 0,-1 0 0,1 0 0,-1 1 0,0-1 0,0 0 0,0 1 0,-1 0 0,1 0 0,-1 0 0,0 0 0,0 1 0,0-1 0,-1 1 0,1 0 0,-1 0 0,0 1 0,0-1 0,-8-2 0,10 4 0,0 1 0,-1-1 0,1 1 0,-1-1 0,1 1 0,-1 0 0,1 0 0,-1 1 0,1-1 0,-1 1 0,1 0 0,0 0 0,-1 0 0,1 0 0,0 0 0,0 1 0,0-1 0,0 1 0,0 0 0,0 0 0,0 0 0,0 1 0,1-1 0,-1 0 0,1 1 0,0 0 0,0-1 0,0 1 0,-3 6 0,0-1 0,1 1 0,-1 0 0,2 0 0,-1 0 0,2 1 0,-1-1 0,1 1 0,0-1 0,1 1 0,0 0 0,1-1 0,0 1 0,0 0 0,1 0 0,1-1 0,-1 1 0,6 13 0,-5-15 0,1-1 0,0 1 0,0-1 0,1 0 0,0 0 0,0 0 0,1-1 0,0 0 0,0 0 0,0 0 0,1 0 0,0-1 0,0 0 0,0 0 0,1 0 0,0-1 0,0 0 0,0 0 0,0-1 0,0 0 0,16 4 0,-2-3 0,1-1 0,-1-1 0,1-1 0,0-1 0,-1-1 0,1-1 0,0-1 0,-1-1 0,21-6 0,6-4 0,0-2 0,81-40 0,15-33 0,-144 89 0,1 0 0,-1-1 0,0 1 0,1 0 0,-1 0 0,0 0 0,1 0 0,-1 0 0,1-1 0,-1 1 0,0 0 0,1 0 0,-1 0 0,0 0 0,1 0 0,-1 0 0,1 0 0,-1 0 0,0 1 0,1-1 0,-1 0 0,1 0 0,-1 0 0,0 0 0,1 0 0,-1 1 0,0-1 0,1 0 0,-1 0 0,0 0 0,1 1 0,-1-1 0,0 0 0,0 1 0,1-1 0,-1 1 0,4 18 0,-7 25 0,2-42 0,-2 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7:27:36.8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620 46 24575,'-19'18'0,"0"1"0,2 0 0,0 1 0,2 1 0,-26 44 0,32-47 0,1 0 0,0 1 0,1-1 0,1 1 0,1 1 0,0-1 0,2 1 0,-2 26 0,4-43 0,1-1 0,0 1 0,0-1 0,0 1 0,0-1 0,1 0 0,-1 1 0,1-1 0,-1 1 0,1-1 0,0 0 0,0 1 0,0-1 0,0 0 0,0 0 0,1 0 0,-1 0 0,4 4 0,-3-5 0,0 0 0,-1 1 0,1-1 0,0-1 0,0 1 0,0 0 0,0 0 0,0-1 0,0 1 0,1-1 0,-1 0 0,0 0 0,0 0 0,0 0 0,0 0 0,0 0 0,4-1 0,2-1 0,1 0 0,-1-1 0,1 0 0,-1-1 0,0 0 0,-1 0 0,1 0 0,0-1 0,7-7 0,-9 6 0,0 0 0,0 0 0,0 0 0,-1-1 0,0 1 0,-1-1 0,1-1 0,-1 1 0,-1-1 0,1 1 0,-1-1 0,-1 0 0,1 0 0,-2 0 0,1-1 0,-1 1 0,0 0 0,0-1 0,-1 1 0,-2-13 0,1 12 0,0-1 0,-1 1 0,-1 0 0,1-1 0,-2 1 0,1 0 0,-1 1 0,0-1 0,-1 1 0,0 0 0,-1 0 0,1 0 0,-1 1 0,-1 0 0,1 0 0,-1 0 0,-15-10 0,2 5 0,-2 0 0,1 1 0,-1 1 0,-1 1 0,1 1 0,-2 1 0,1 1 0,-1 1 0,0 1 0,0 1 0,0 2 0,0 0 0,0 1 0,0 2 0,-30 4 0,46-4 0,1 1 0,-1 0 0,1 0 0,0 0 0,-1 1 0,2 0 0,-1 0 0,0 1 0,1 0 0,0 0 0,0 0 0,0 1 0,1 0 0,0 0 0,0 0 0,0 1 0,1 0 0,0 0 0,0 0 0,1 0 0,-5 14 0,3-5 0,1 0 0,0 0 0,1 0 0,1 0 0,1 1 0,0-1 0,1 1 0,0-1 0,6 29 0,-6-41 0,1 0 0,0 0 0,0 0 0,0 0 0,1 0 0,-1-1 0,1 1 0,0 0 0,0-1 0,0 1 0,1-1 0,-1 1 0,1-1 0,0 0 0,0 0 0,0-1 0,0 1 0,0 0 0,1-1 0,6 4 0,-3-3 0,1-1 0,-1 0 0,0 0 0,1-1 0,-1 0 0,1 0 0,0-1 0,-1 0 0,1 0 0,13-2 0,-6-1 0,0 1 0,0-2 0,0 0 0,-1-1 0,0 0 0,0-1 0,0-1 0,25-15 0,-35 19 0,0 0 0,0 0 0,0 0 0,0-1 0,-1 1 0,1-1 0,-1 0 0,0 0 0,0 0 0,-1 0 0,1 0 0,-1-1 0,0 1 0,0-1 0,0 0 0,0 0 0,-1 1 0,0-1 0,0 0 0,-1 0 0,1 0 0,-1 0 0,0 0 0,0 0 0,-1 0 0,1 0 0,-1 0 0,0 0 0,0 0 0,-4-9 0,3 9 0,-1 0 0,1 0 0,-1 1 0,0-1 0,0 0 0,0 1 0,-1 0 0,1 0 0,-1 0 0,0 0 0,0 1 0,0-1 0,-1 1 0,1 0 0,-1 0 0,0 1 0,0-1 0,-8-2 0,10 4 0,0 1 0,-1-1 0,1 1 0,-1-1 0,1 1 0,-1 0 0,1 0 0,-1 1 0,1-1 0,-1 1 0,1 0 0,0 0 0,-1 0 0,1 0 0,0 0 0,0 1 0,0-1 0,0 1 0,0 0 0,0 0 0,0 0 0,0 1 0,1-1 0,-1 0 0,1 1 0,0 0 0,0-1 0,0 1 0,-3 6 0,0-1 0,1 1 0,-1 0 0,2 0 0,-1 0 0,2 1 0,-1-1 0,1 1 0,0-1 0,1 1 0,0 0 0,1-1 0,0 1 0,0 0 0,1 0 0,1-1 0,-1 1 0,6 13 0,-5-15 0,1-1 0,0 1 0,0-1 0,1 0 0,0 0 0,0 0 0,1-1 0,0 0 0,0 0 0,0 0 0,1 0 0,0-1 0,0 0 0,0 0 0,1 0 0,0-1 0,0 0 0,0 0 0,0-1 0,0 0 0,16 4 0,-2-3 0,1-1 0,-1-1 0,1-1 0,0-1 0,-1-1 0,1-1 0,0-1 0,-1-1 0,21-6 0,6-4 0,0-2 0,81-40 0,15-33 0,-144 89 0,1 0 0,-1-1 0,0 1 0,1 0 0,-1 0 0,0 0 0,1 0 0,-1 0 0,1-1 0,-1 1 0,0 0 0,1 0 0,-1 0 0,0 0 0,1 0 0,-1 0 0,1 0 0,-1 0 0,0 1 0,1-1 0,-1 0 0,1 0 0,-1 0 0,0 0 0,1 0 0,-1 1 0,0-1 0,1 0 0,-1 0 0,0 0 0,1 1 0,-1-1 0,0 0 0,0 1 0,1-1 0,-1 1 0,4 18 0,-7 25 0,2-42 0,-2 19-1365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7:27:36.8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620 46 24575,'-19'18'0,"0"1"0,2 0 0,0 1 0,2 1 0,-26 44 0,32-47 0,1 0 0,0 1 0,1-1 0,1 1 0,1 1 0,0-1 0,2 1 0,-2 26 0,4-43 0,1-1 0,0 1 0,0-1 0,0 1 0,0-1 0,1 0 0,-1 1 0,1-1 0,-1 1 0,1-1 0,0 0 0,0 1 0,0-1 0,0 0 0,0 0 0,1 0 0,-1 0 0,4 4 0,-3-5 0,0 0 0,-1 1 0,1-1 0,0-1 0,0 1 0,0 0 0,0 0 0,0-1 0,0 1 0,1-1 0,-1 0 0,0 0 0,0 0 0,0 0 0,0 0 0,0 0 0,4-1 0,2-1 0,1 0 0,-1-1 0,1 0 0,-1-1 0,0 0 0,-1 0 0,1 0 0,0-1 0,7-7 0,-9 6 0,0 0 0,0 0 0,0 0 0,-1-1 0,0 1 0,-1-1 0,1-1 0,-1 1 0,-1-1 0,1 1 0,-1-1 0,-1 0 0,1 0 0,-2 0 0,1-1 0,-1 1 0,0 0 0,0-1 0,-1 1 0,-2-13 0,1 12 0,0-1 0,-1 1 0,-1 0 0,1-1 0,-2 1 0,1 0 0,-1 1 0,0-1 0,-1 1 0,0 0 0,-1 0 0,1 0 0,-1 1 0,-1 0 0,1 0 0,-1 0 0,-15-10 0,2 5 0,-2 0 0,1 1 0,-1 1 0,-1 1 0,1 1 0,-2 1 0,1 1 0,-1 1 0,0 1 0,0 1 0,0 2 0,0 0 0,0 1 0,0 2 0,-30 4 0,46-4 0,1 1 0,-1 0 0,1 0 0,0 0 0,-1 1 0,2 0 0,-1 0 0,0 1 0,1 0 0,0 0 0,0 0 0,0 1 0,1 0 0,0 0 0,0 0 0,0 1 0,1 0 0,0 0 0,0 0 0,1 0 0,-5 14 0,3-5 0,1 0 0,0 0 0,1 0 0,1 0 0,1 1 0,0-1 0,1 1 0,0-1 0,6 29 0,-6-41 0,1 0 0,0 0 0,0 0 0,0 0 0,1 0 0,-1-1 0,1 1 0,0 0 0,0-1 0,0 1 0,1-1 0,-1 1 0,1-1 0,0 0 0,0 0 0,0-1 0,0 1 0,0 0 0,1-1 0,6 4 0,-3-3 0,1-1 0,-1 0 0,0 0 0,1-1 0,-1 0 0,1 0 0,0-1 0,-1 0 0,1 0 0,13-2 0,-6-1 0,0 1 0,0-2 0,0 0 0,-1-1 0,0 0 0,0-1 0,0-1 0,25-15 0,-35 19 0,0 0 0,0 0 0,0 0 0,0-1 0,-1 1 0,1-1 0,-1 0 0,0 0 0,0 0 0,-1 0 0,1 0 0,-1-1 0,0 1 0,0-1 0,0 0 0,0 0 0,-1 1 0,0-1 0,0 0 0,-1 0 0,1 0 0,-1 0 0,0 0 0,0 0 0,-1 0 0,1 0 0,-1 0 0,0 0 0,0 0 0,-4-9 0,3 9 0,-1 0 0,1 0 0,-1 1 0,0-1 0,0 0 0,0 1 0,-1 0 0,1 0 0,-1 0 0,0 0 0,0 1 0,0-1 0,-1 1 0,1 0 0,-1 0 0,0 1 0,0-1 0,-8-2 0,10 4 0,0 1 0,-1-1 0,1 1 0,-1-1 0,1 1 0,-1 0 0,1 0 0,-1 1 0,1-1 0,-1 1 0,1 0 0,0 0 0,-1 0 0,1 0 0,0 0 0,0 1 0,0-1 0,0 1 0,0 0 0,0 0 0,0 0 0,0 1 0,1-1 0,-1 0 0,1 1 0,0 0 0,0-1 0,0 1 0,-3 6 0,0-1 0,1 1 0,-1 0 0,2 0 0,-1 0 0,2 1 0,-1-1 0,1 1 0,0-1 0,1 1 0,0 0 0,1-1 0,0 1 0,0 0 0,1 0 0,1-1 0,-1 1 0,6 13 0,-5-15 0,1-1 0,0 1 0,0-1 0,1 0 0,0 0 0,0 0 0,1-1 0,0 0 0,0 0 0,0 0 0,1 0 0,0-1 0,0 0 0,0 0 0,1 0 0,0-1 0,0 0 0,0 0 0,0-1 0,0 0 0,16 4 0,-2-3 0,1-1 0,-1-1 0,1-1 0,0-1 0,-1-1 0,1-1 0,0-1 0,-1-1 0,21-6 0,6-4 0,0-2 0,81-40 0,15-33 0,-144 89 0,1 0 0,-1-1 0,0 1 0,1 0 0,-1 0 0,0 0 0,1 0 0,-1 0 0,1-1 0,-1 1 0,0 0 0,1 0 0,-1 0 0,0 0 0,1 0 0,-1 0 0,1 0 0,-1 0 0,0 1 0,1-1 0,-1 0 0,1 0 0,-1 0 0,0 0 0,1 0 0,-1 1 0,0-1 0,1 0 0,-1 0 0,0 0 0,1 1 0,-1-1 0,0 0 0,0 1 0,1-1 0,-1 1 0,4 18 0,-7 25 0,2-42 0,-2 19-1365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20:22:59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4788 396 24575,'917'13'0,"-89"0"0,47-14 0,-859 1 0,0-1 0,0 0 0,0-1 0,0-1 0,0-1 0,0 0 0,-1-1 0,21-10 0,76-31 0,-17 7 0,133-74 0,-224 111 0,0 0 0,0 0 0,0 0 0,0 1 0,0 0 0,0 0 0,0 0 0,0 0 0,1 1 0,-1 0 0,0 0 0,0 0 0,6 1 0,55 15 0,-29-6 0,21 5 0,0-4 0,1-1 0,111 2 0,137-14 0,-1152 0 0,-859 5 0,1503 6 0,-310 53 0,-111-1 0,229-30 0,200-24 0,59-4 0,30 9 0,-20 0 0,-68 6 0,135-10 0,-46 11 0,-11 1 0,-445-9 0,341-13 0,-680 2 0,858 2 0,-62 11 0,31-3 0,-289 15 0,-741-26 0,1091 1 0,6 1 0,1-1 0,0 1 0,-1-1 0,1 0 0,0-1 0,-1 1 0,1-1 0,0 0 0,0 0 0,0 0 0,0 0 0,0-1 0,0 0 0,0 0 0,-5-3 0,9 5 0,-1 0 0,1-1 0,0 1 0,-1-1 0,1 1 0,0 0 0,0-1 0,-1 1 0,1-1 0,0 1 0,0-1 0,0 1 0,0-1 0,-1 1 0,1-1 0,0 1 0,0-1 0,0 1 0,0-1 0,0 1 0,0-1 0,0 1 0,0-1 0,1 1 0,-1-1 0,0 1 0,0-1 0,0 1 0,0-1 0,1 1 0,-1-1 0,1 0 0,17-12 0,27-4 0,-45 17 0,248-49 0,-97 22 0,590-117 0,-654 133 0,1 3 0,0 4 0,92 8 0,-27 0 0,627 11 0,53-6 0,-707-20 0,151-32 0,-247 37 0,141-31 0,31-6 0,-131 29 0,-40 7 0,65-5 0,-41 12 0,-42 0 0,-41 0 0,-999-46-545,525 14-241,-2176-14-2279,2429 57 3065,194 0 164,45-5 167,14 2 26,10-2-227,0-1 0,0 0 0,0-1 0,1 0 0,-1-2 0,1 1 0,27-1 1,-5 2 140,546 35 630,24-29-1531,-468-9 660,471 4-849,85-3-164,1898-13-2394,-6-72-346,-2517 77 4339,-65 5-384,-9 0 40,-32 0 410,-1087 33 3135,1079-30-3702,-2450 190-432,1850-127-50,21 35 0,591-94 367,-53 19 0,83-24 6,-1 0-1,0 0 1,1 0 0,0 1-1,-1-1 1,1 0 0,0 1-1,0 0 1,0-1 0,-3 4-1,5-5 0,0 1 0,0-1 0,-1 0 0,1 1 0,0-1-1,0 0 1,0 1 0,0-1 0,0 1 0,0-1 0,0 0 0,0 1 0,0-1-1,0 1 1,0-1 0,0 1 0,0-1 0,0 0 0,0 1 0,0-1 0,0 1-1,0-1 1,1 0 0,-1 1 0,0-1 0,0 0 0,0 1 0,1-1 0,-1 0-1,0 1 1,1-1 0,-1 0 0,0 0 0,1 1 0,-1-1 0,0 0 0,1 1-1,5 2 101,0 0-1,1-1 0,-1 0 0,1 0 0,0 0 0,10 1 0,75 9 366,150-1-1,-193-10-457,328 3-176,138-2-544,106-3 333,-615 1 378,1928-15-745,0-38-2477,-1495 29 2370,-624 35 1832,-132 7 0,-134 2 0,-180 5-163,-160 5-816,-102 0-822,-350 6-413,-1353 55-1470,1904-48 1718,195 0 0,195-2 327,220-21 851,78-19-153,0 0 1,0 1-1,0 0 0,0-1 0,0 1 1,0 1-1,1-1 0,-5 3 0,8-4-34,-1-1-1,1 1 1,0-1-1,-1 0 1,1 1 0,0-1-1,0 1 1,-1-1-1,1 1 1,0-1-1,0 1 1,-1-1 0,1 1-1,0-1 1,0 1-1,0-1 1,0 1-1,0-1 1,0 1-1,0-1 1,0 1 0,0-1-1,0 1 1,0-1-1,0 1 1,1-1-1,-1 1 1,0-1 0,0 1-1,0-1 1,1 1-1,-1-1 1,0 0-1,1 1 1,-1-1-1,0 1 1,1-1 0,-1 0-1,0 1 1,1-1-1,3 3 17,0 0-1,0-1 0,0 0 1,0 0-1,0 0 1,1-1-1,4 2 0,33 7 5,0-2 0,52 4 0,243 9 136,159-8 655,145-6 160,166-4-173,160-5-809,137-16-816,4114-343-3874,-4702 296 4764,-201 16 152,-283 43 50,-1 0 0,46-17 0,-76 23-255,-1 0 0,1 0 1,0-1-1,0 1 0,-1 0 0,1 0 1,0-1-1,-1 1 0,1 0 0,-1-1 0,1 1 1,0-1-1,-1 1 0,1-1 0,-1 1 0,1-1 1,-1 1-1,0-1 0,1 0 0,-1 1 0,1-1 1,-1 1-1,0-1 0,0 0 0,1 1 0,-1-2 1,-1 1 8,1 0 0,-1 0 1,0 0-1,0 0 0,0 0 0,0 1 1,0-1-1,0 0 0,0 1 1,0-1-1,-1 1 0,1-1 1,0 1-1,0 0 0,0-1 0,0 1 1,-2 0-1,-36-7 465,-72-2-1,-211 0 492,-198 6 0,-217 2 0,-153 2-328,21 0-841,-1800 13-1160,2133-2 568,214-2 121,215-1 529,124-6 129,-1-1 1,1-1-1,27-1 0,215 4 613,61-2 2455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7119D-A24F-42A4-92E6-635A8CD0295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8D5BD-3698-4760-8D18-4456136C7A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00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Initially, the </a:t>
            </a:r>
            <a:r>
              <a:rPr lang="en-GB" dirty="0" err="1"/>
              <a:t>latents</a:t>
            </a:r>
            <a:r>
              <a:rPr lang="en-GB" dirty="0"/>
              <a:t> start as pure Gaussian noise, which has a high norm. As denoising progresses, the model gradually removes noise while shaping the </a:t>
            </a:r>
            <a:r>
              <a:rPr lang="en-GB" dirty="0" err="1"/>
              <a:t>latents</a:t>
            </a:r>
            <a:r>
              <a:rPr lang="en-GB" dirty="0"/>
              <a:t> into structured features that resemble the target image. This leads to a reduction in overall variance and a decrease in norm magnitude.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8D5BD-3698-4760-8D18-4456136C7A5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4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C6EF66B-06EB-0E06-1A57-1B01F507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DA56B959-608B-6A93-7483-DFB7AE9A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97941-0FF7-463F-9AAE-FA4112B0A032}" type="datetimeFigureOut">
              <a:rPr lang="el-GR" smtClean="0"/>
              <a:t>20/2/2025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51053E8-7888-488E-D138-FAA7AB85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05E6E968-9C17-7AE6-73B1-BA577C0C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5BB-0F82-4B7B-A3E6-0B5816CBDB4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4678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6B1B4699-D797-413B-ADAC-214A211B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592A1F1-ED64-5A83-9745-1AF20D143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30EA154-B8D3-B93D-78BD-F35DFE80B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197941-0FF7-463F-9AAE-FA4112B0A032}" type="datetimeFigureOut">
              <a:rPr lang="el-GR" smtClean="0"/>
              <a:t>20/2/2025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963B448-D14E-6961-8BED-CB1ADAE2B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284B7B3-28C7-D587-CDC0-09A254AD2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215BB-0F82-4B7B-A3E6-0B5816CBDB4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1014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customXml" Target="../ink/ink5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 hidden="1">
            <a:extLst>
              <a:ext uri="{FF2B5EF4-FFF2-40B4-BE49-F238E27FC236}">
                <a16:creationId xmlns:a16="http://schemas.microsoft.com/office/drawing/2014/main" id="{CD25B0A0-F5F5-D9C8-C632-40207E3E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i="0" u="none" strike="noStrike" baseline="0">
                <a:solidFill>
                  <a:srgbClr val="FFFFFF"/>
                </a:solidFill>
                <a:latin typeface="CMBX12"/>
              </a:rPr>
              <a:t>Scientific Figure Synthesis</a:t>
            </a:r>
            <a:endParaRPr lang="el-GR" sz="4800">
              <a:solidFill>
                <a:srgbClr val="FFFFFF"/>
              </a:solidFill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34F162AA-1886-1DA5-7EE5-A005F8300B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7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D038783-A758-7105-6E15-0E425DE8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Experiments on GAN-Based Figure Generation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A306172-8C8C-67F3-E805-8A6A08335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89762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622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CBFB147-ADB1-560E-8CD6-B0CED533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 Evaluation of Generated Figures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AD2C18D-E208-9DB2-B151-75AC7D919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05819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39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13E452D-FA5B-2529-45C6-9B1BF6EB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Example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A5DB2759-8F83-22F3-0E68-60173306B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2" y="1690688"/>
            <a:ext cx="9373908" cy="3458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EB2A7-B977-BF3C-2CF5-687243689998}"/>
              </a:ext>
            </a:extLst>
          </p:cNvPr>
          <p:cNvSpPr txBox="1"/>
          <p:nvPr/>
        </p:nvSpPr>
        <p:spPr>
          <a:xfrm>
            <a:off x="2794000" y="5313680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chart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4408E-6C1B-ED39-1E52-C90B5321E100}"/>
              </a:ext>
            </a:extLst>
          </p:cNvPr>
          <p:cNvSpPr txBox="1"/>
          <p:nvPr/>
        </p:nvSpPr>
        <p:spPr>
          <a:xfrm>
            <a:off x="7091680" y="5313680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latin typeface="CMR10"/>
              </a:rPr>
              <a:t>Neural Network chart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8382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B01DDF9-19EE-7843-0AC4-D11D1895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and Observations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FDB6B26-F333-E502-9B65-F5830A473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4890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452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FDEB72B-0A8F-EDC0-A2E5-C1A98CD0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Failure Cases and Limitations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B082722F-6D2C-14A1-43EE-70C2D5A743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6546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13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4C0BF33-7521-F5D5-6E01-C0E00A0E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Possible Solutions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F72F19FE-A75A-58C3-AF47-3535B7416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53990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70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408AD84-179B-521E-EECD-80A8C21F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3152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Vision Transformer-based Figure Synthesis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602F8-EF73-0E04-DC16-5D0F87148684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0" i="0" u="none" strike="noStrike" baseline="0" dirty="0" err="1"/>
              <a:t>ViTs</a:t>
            </a:r>
            <a:r>
              <a:rPr lang="en-US" sz="2200" b="0" i="0" u="none" strike="noStrike" baseline="0" dirty="0"/>
              <a:t> are deep learning models that process images by dividing them into non-overlapping patches and treating each patch as an input</a:t>
            </a:r>
            <a:r>
              <a:rPr lang="en-US" sz="2200" dirty="0"/>
              <a:t> </a:t>
            </a:r>
            <a:r>
              <a:rPr lang="en-US" sz="2200" b="0" i="0" u="none" strike="noStrike" baseline="0" dirty="0"/>
              <a:t>token, similar to words in natural language processing transformers.</a:t>
            </a:r>
            <a:endParaRPr lang="en-US" sz="2200" dirty="0"/>
          </a:p>
        </p:txBody>
      </p:sp>
      <p:pic>
        <p:nvPicPr>
          <p:cNvPr id="5" name="Εικόνα 4" descr="Εικόνα που περιέχει κείμενο, στιγμιότυπο οθόνης, γραμματοσειρά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576D21C-66C0-0B12-F601-CC48F6D5E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572951"/>
            <a:ext cx="5458968" cy="37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7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A668450-1258-3677-DF99-34E31DA3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Architecture and Training Considerations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D7C4E33-E1B3-5D1F-DB05-F647654DD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94915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622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9DD329DA-4827-3C18-ADEF-B5447A9F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Modifications and Considerations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D37CE39-E53A-C1F8-A198-78B0CF8E7F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413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5429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B84BAD8-D615-ECFA-8064-548D1E37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Decoder Architecture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1D63509-A0E8-BD1F-81DD-84884384A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512807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70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 hidden="1">
            <a:extLst>
              <a:ext uri="{FF2B5EF4-FFF2-40B4-BE49-F238E27FC236}">
                <a16:creationId xmlns:a16="http://schemas.microsoft.com/office/drawing/2014/main" id="{9A6734C3-A3C3-1AE0-682B-67BB49875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b="0" i="0" u="none" strike="noStrike" baseline="0">
                <a:latin typeface="CMBX12"/>
              </a:rPr>
              <a:t>Introduction to Scientific Figure Synthesis SciFS</a:t>
            </a:r>
            <a:endParaRPr lang="el-GR" sz="410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9D4AAC8-0418-F8F0-847B-872328CFB9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7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28BDD75-FDC1-A143-8FA1-D4D046DA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 Evaluation of Generated Figures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BEA2E-A1EA-791B-4026-E3D2E141CE09}"/>
              </a:ext>
            </a:extLst>
          </p:cNvPr>
          <p:cNvSpPr txBox="1"/>
          <p:nvPr/>
        </p:nvSpPr>
        <p:spPr>
          <a:xfrm>
            <a:off x="1149717" y="2423821"/>
            <a:ext cx="5929422" cy="35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Blurry and Diffuse Structures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High Contrast but Poor Detail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Incomplete or Abstract Forms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B0B027A-3E79-BAF3-7C70-BE015FD2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247585" y="806824"/>
            <a:ext cx="2761017" cy="51367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78A557E-F671-EF8E-E89D-618046E9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Between Original and Reconstructed Images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Εικόνα 3" descr="Εικόνα που περιέχει κείμενο, τοποθεσία web, στιγμιότυπο οθόνης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D8DDAD4A-10CF-F06A-F09F-86A3284EA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2436603"/>
            <a:ext cx="11327549" cy="35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8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4DEE51A-BA15-DE96-2B5E-AED66D16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u="none" strike="noStrik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 and Observations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35DC9-9FC9-328B-7FDB-692D2CA999FD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tx2"/>
                </a:solidFill>
              </a:rPr>
              <a:t>IS Score Improvement: The </a:t>
            </a:r>
            <a:r>
              <a:rPr lang="en-US" b="0" i="0" u="none" strike="noStrike" baseline="0" dirty="0" err="1">
                <a:solidFill>
                  <a:schemeClr val="tx2"/>
                </a:solidFill>
              </a:rPr>
              <a:t>ViT</a:t>
            </a:r>
            <a:r>
              <a:rPr lang="en-US" b="0" i="0" u="none" strike="noStrike" baseline="0" dirty="0">
                <a:solidFill>
                  <a:schemeClr val="tx2"/>
                </a:solidFill>
              </a:rPr>
              <a:t> model achieved an Inception Score of ≈ 4.12±0.15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tx2"/>
                </a:solidFill>
              </a:rPr>
              <a:t>Lower FID Score: The </a:t>
            </a:r>
            <a:r>
              <a:rPr lang="en-US" b="0" i="0" u="none" strike="noStrike" baseline="0" dirty="0" err="1">
                <a:solidFill>
                  <a:schemeClr val="tx2"/>
                </a:solidFill>
              </a:rPr>
              <a:t>ViT</a:t>
            </a:r>
            <a:r>
              <a:rPr lang="en-US" b="0" i="0" u="none" strike="noStrike" baseline="0" dirty="0">
                <a:solidFill>
                  <a:schemeClr val="tx2"/>
                </a:solidFill>
              </a:rPr>
              <a:t> model attained a </a:t>
            </a:r>
            <a:r>
              <a:rPr lang="en-US" b="0" i="0" u="none" strike="noStrike" baseline="0" dirty="0" err="1">
                <a:solidFill>
                  <a:schemeClr val="tx2"/>
                </a:solidFill>
              </a:rPr>
              <a:t>Fr´echet</a:t>
            </a:r>
            <a:r>
              <a:rPr lang="en-US" b="0" i="0" u="none" strike="noStrike" baseline="0" dirty="0">
                <a:solidFill>
                  <a:schemeClr val="tx2"/>
                </a:solidFill>
              </a:rPr>
              <a:t> Inception Distance of ≈ 135.3,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Σημάδι ελέγχου">
            <a:extLst>
              <a:ext uri="{FF2B5EF4-FFF2-40B4-BE49-F238E27FC236}">
                <a16:creationId xmlns:a16="http://schemas.microsoft.com/office/drawing/2014/main" id="{9EB9421A-A11D-F14F-B6CA-BF0C181C5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FC41A5A-3707-B03D-3917-C34DDBE1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 Due to Dataset and Model Size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EBCC7-7177-9A8F-9FD5-B8B74D7F0114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Small Dataset Size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Limited Model Capacity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However,</a:t>
            </a:r>
            <a:r>
              <a:rPr lang="en-US" sz="2000" b="0" i="0" u="none" strike="noStrike" baseline="0" dirty="0"/>
              <a:t> </a:t>
            </a:r>
            <a:r>
              <a:rPr lang="en-US" sz="2000" dirty="0"/>
              <a:t>t</a:t>
            </a:r>
            <a:r>
              <a:rPr lang="en-US" sz="2000" b="0" i="0" u="none" strike="noStrike" baseline="0" dirty="0"/>
              <a:t>he spread of feature values indicates that the model learns meaningful embeddings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Εικόνα 4" descr="Εικόνα που περιέχει γράφημα, διάγραμμα, στιγμιότυπο οθόνης, γραμμ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8215C79-1179-5DF5-6FFC-351FD8D32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1854932"/>
            <a:ext cx="4170530" cy="31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2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5D7C0-C9B0-8DBB-2F1B-148A99032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28753EC-1133-CB7A-584C-AE881607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9" y="1153572"/>
            <a:ext cx="3977196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Diffusion</a:t>
            </a:r>
            <a:r>
              <a:rPr lang="en-US" b="0" i="0" u="none" strike="noStrike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-based Figure Synthesis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F9819-0A27-EE96-7291-DEBA32EFD360}"/>
              </a:ext>
            </a:extLst>
          </p:cNvPr>
          <p:cNvSpPr txBox="1"/>
          <p:nvPr/>
        </p:nvSpPr>
        <p:spPr>
          <a:xfrm>
            <a:off x="4447308" y="591345"/>
            <a:ext cx="6906491" cy="3213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What are Diffusion Models?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class of generative models that iteratively refine noise into meaningful images.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Achieve state-of-the-art performance in image generation.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How Do They Work?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Forward Process (Diffusion):</a:t>
            </a:r>
            <a:r>
              <a:rPr lang="en-US" b="1" dirty="0"/>
              <a:t> </a:t>
            </a:r>
            <a:r>
              <a:rPr lang="en-US" dirty="0"/>
              <a:t>Gradually adds Gaussian noise to an image over multiple steps, destroying its structure.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Reverse Process (Denoising): </a:t>
            </a:r>
            <a:r>
              <a:rPr lang="en-US" dirty="0"/>
              <a:t>Trains a neural network to reverse the noise at every timestep, recovering the original data step by step.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78916-535D-D446-6BDC-3AF1C918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70" y="3557873"/>
            <a:ext cx="6887536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21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1761E-9CF5-3E4E-BA16-7DAD64F0D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0D6EB3-7BD3-9959-51C2-1D215055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BC7290F-6C2D-DE9D-3ED1-16B47DB53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A5C870A6-4493-3AAE-4DA7-13233C1C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1153572"/>
            <a:ext cx="4034105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Latent Diffusion Models (LDMs)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7F1F555-4066-AD72-56DB-FF74B1C59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409D4-9006-7D15-FDE0-545A880393EE}"/>
              </a:ext>
            </a:extLst>
          </p:cNvPr>
          <p:cNvSpPr txBox="1"/>
          <p:nvPr/>
        </p:nvSpPr>
        <p:spPr>
          <a:xfrm>
            <a:off x="4167270" y="591345"/>
            <a:ext cx="7891565" cy="3213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/>
              <a:t>What are Latent Diffusion Models?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more efficient version of diffusion models that operates in a lower-dimensional </a:t>
            </a:r>
            <a:r>
              <a:rPr lang="en-GB" b="1" dirty="0">
                <a:solidFill>
                  <a:schemeClr val="accent2"/>
                </a:solidFill>
              </a:rPr>
              <a:t>latent space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instead of pixel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They </a:t>
            </a:r>
            <a:r>
              <a:rPr lang="en-GB" b="1" dirty="0">
                <a:solidFill>
                  <a:schemeClr val="accent2"/>
                </a:solidFill>
              </a:rPr>
              <a:t>reduce computational cost</a:t>
            </a:r>
            <a:r>
              <a:rPr lang="en-GB" dirty="0"/>
              <a:t> while maintaining high-quality generation.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How Do They Work?</a:t>
            </a:r>
          </a:p>
          <a:p>
            <a:pPr>
              <a:buFont typeface="+mj-lt"/>
              <a:buAutoNum type="arabicPeriod"/>
            </a:pPr>
            <a:r>
              <a:rPr lang="en-GB" b="1" dirty="0">
                <a:solidFill>
                  <a:schemeClr val="accent2"/>
                </a:solidFill>
              </a:rPr>
              <a:t>Encode</a:t>
            </a:r>
            <a:r>
              <a:rPr lang="en-GB" dirty="0">
                <a:solidFill>
                  <a:schemeClr val="accent2"/>
                </a:solidFill>
              </a:rPr>
              <a:t> – </a:t>
            </a:r>
            <a:r>
              <a:rPr lang="en-GB" dirty="0"/>
              <a:t>A pre-trained Variational Autoencoder (VAE) compresses images into a latent representation.</a:t>
            </a:r>
          </a:p>
          <a:p>
            <a:pPr>
              <a:buFont typeface="+mj-lt"/>
              <a:buAutoNum type="arabicPeriod"/>
            </a:pPr>
            <a:r>
              <a:rPr lang="en-GB" b="1" dirty="0">
                <a:solidFill>
                  <a:schemeClr val="accent2"/>
                </a:solidFill>
              </a:rPr>
              <a:t>Diffuse</a:t>
            </a:r>
            <a:r>
              <a:rPr lang="en-GB" dirty="0">
                <a:solidFill>
                  <a:schemeClr val="accent2"/>
                </a:solidFill>
              </a:rPr>
              <a:t> – </a:t>
            </a:r>
            <a:r>
              <a:rPr lang="en-GB" dirty="0"/>
              <a:t>Noise is gradually added and then denoised in this latent space.</a:t>
            </a:r>
          </a:p>
          <a:p>
            <a:pPr>
              <a:buFont typeface="+mj-lt"/>
              <a:buAutoNum type="arabicPeriod"/>
            </a:pPr>
            <a:r>
              <a:rPr lang="en-GB" b="1" dirty="0">
                <a:solidFill>
                  <a:schemeClr val="accent2"/>
                </a:solidFill>
              </a:rPr>
              <a:t>Decode</a:t>
            </a:r>
            <a:r>
              <a:rPr lang="en-GB" dirty="0">
                <a:solidFill>
                  <a:schemeClr val="accent2"/>
                </a:solidFill>
              </a:rPr>
              <a:t> – </a:t>
            </a:r>
            <a:r>
              <a:rPr lang="en-GB" dirty="0"/>
              <a:t>The denoised latent representation is transformed back into an image using the VAE decoder.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B6495-CBD8-E93B-574D-7444FED3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70" y="3805085"/>
            <a:ext cx="690658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8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F5040-E07C-BF6C-68FA-DF0160A1E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90BD24-A9CB-0D60-1ABC-72DAC9C06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895FEC-779D-47D1-D1EB-58D0AE800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A2C17D7-7EC0-4E0B-BFDB-BFE36E6A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1153572"/>
            <a:ext cx="4034105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Stable Diffusion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B6A8F7B-1126-20D8-0F51-653FF55F1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4180B-AC9C-A3AC-D966-B674A440189A}"/>
              </a:ext>
            </a:extLst>
          </p:cNvPr>
          <p:cNvSpPr txBox="1"/>
          <p:nvPr/>
        </p:nvSpPr>
        <p:spPr>
          <a:xfrm>
            <a:off x="4078947" y="0"/>
            <a:ext cx="7891565" cy="228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/>
              <a:t>Stable Diffusion </a:t>
            </a:r>
            <a:r>
              <a:rPr lang="en-GB" dirty="0"/>
              <a:t>is an advanced </a:t>
            </a:r>
            <a:r>
              <a:rPr lang="en-GB" b="1" dirty="0"/>
              <a:t>text-to-image</a:t>
            </a:r>
            <a:r>
              <a:rPr lang="en-GB" dirty="0"/>
              <a:t> generative model based on LDMs. </a:t>
            </a:r>
          </a:p>
          <a:p>
            <a:endParaRPr lang="en-GB" dirty="0"/>
          </a:p>
          <a:p>
            <a:r>
              <a:rPr lang="en-GB" dirty="0"/>
              <a:t>It enables high-quality image generation </a:t>
            </a:r>
            <a:r>
              <a:rPr lang="en-GB" b="1" dirty="0"/>
              <a:t>conditioned on text prompts</a:t>
            </a:r>
            <a:r>
              <a:rPr lang="en-GB" dirty="0"/>
              <a:t>. </a:t>
            </a:r>
          </a:p>
        </p:txBody>
      </p:sp>
      <p:pic>
        <p:nvPicPr>
          <p:cNvPr id="1026" name="Picture 2" descr="Stable Diffusion - Architecture">
            <a:extLst>
              <a:ext uri="{FF2B5EF4-FFF2-40B4-BE49-F238E27FC236}">
                <a16:creationId xmlns:a16="http://schemas.microsoft.com/office/drawing/2014/main" id="{C879126A-8EC4-7BA6-83C7-CA24245AD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1"/>
          <a:stretch/>
        </p:blipFill>
        <p:spPr bwMode="auto">
          <a:xfrm>
            <a:off x="4208927" y="2625937"/>
            <a:ext cx="7719930" cy="40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880599-7064-0E30-7838-082C86E07518}"/>
              </a:ext>
            </a:extLst>
          </p:cNvPr>
          <p:cNvSpPr txBox="1"/>
          <p:nvPr/>
        </p:nvSpPr>
        <p:spPr>
          <a:xfrm>
            <a:off x="5094400" y="2287298"/>
            <a:ext cx="6170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Stable Diffusion Architecture (our implementation):</a:t>
            </a:r>
            <a:endParaRPr lang="en-GB" sz="2000" b="1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DFC3C-0652-2CE9-66C9-3D2FDE62CC25}"/>
              </a:ext>
            </a:extLst>
          </p:cNvPr>
          <p:cNvSpPr/>
          <p:nvPr/>
        </p:nvSpPr>
        <p:spPr>
          <a:xfrm>
            <a:off x="4532030" y="5042517"/>
            <a:ext cx="1563970" cy="74267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CLIP text encoder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59C9F6-6AC4-C6B5-AD17-24F58659F5D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314015" y="3870664"/>
            <a:ext cx="500859" cy="117185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C13B21F-5B7D-DF25-B5E0-BBE64DF6DF3A}"/>
              </a:ext>
            </a:extLst>
          </p:cNvPr>
          <p:cNvSpPr/>
          <p:nvPr/>
        </p:nvSpPr>
        <p:spPr>
          <a:xfrm>
            <a:off x="8905052" y="5964417"/>
            <a:ext cx="1714964" cy="74267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Denoising U-Net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927F8D-6A40-FA22-B73D-AEADE44F1553}"/>
              </a:ext>
            </a:extLst>
          </p:cNvPr>
          <p:cNvSpPr/>
          <p:nvPr/>
        </p:nvSpPr>
        <p:spPr>
          <a:xfrm>
            <a:off x="10346977" y="4465467"/>
            <a:ext cx="1142301" cy="74267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VAE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1D1073-A1E0-E22A-D295-50553E5FB31B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771138" y="5513033"/>
            <a:ext cx="991396" cy="45138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42D1AB-C675-9C35-00D7-A6687CF5AA7C}"/>
              </a:ext>
            </a:extLst>
          </p:cNvPr>
          <p:cNvCxnSpPr>
            <a:cxnSpLocks/>
          </p:cNvCxnSpPr>
          <p:nvPr/>
        </p:nvCxnSpPr>
        <p:spPr>
          <a:xfrm flipH="1" flipV="1">
            <a:off x="9820428" y="4063079"/>
            <a:ext cx="664100" cy="50892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3322772-3753-45CF-EB97-4DC0AD25757C}"/>
              </a:ext>
            </a:extLst>
          </p:cNvPr>
          <p:cNvSpPr/>
          <p:nvPr/>
        </p:nvSpPr>
        <p:spPr>
          <a:xfrm>
            <a:off x="6937060" y="3528462"/>
            <a:ext cx="1087669" cy="50892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Cross-attention</a:t>
            </a:r>
            <a:endParaRPr lang="en-GB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1CE885B-BCCE-D6AA-B0A2-E578D4DFE72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937060" y="3528462"/>
            <a:ext cx="543835" cy="12700"/>
          </a:xfrm>
          <a:prstGeom prst="bentConnector4">
            <a:avLst>
              <a:gd name="adj1" fmla="val 46145"/>
              <a:gd name="adj2" fmla="val -225436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2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D5D8B-AF32-8AB9-1D2E-AB6816E6F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5CD65-2EBA-FF9F-521F-5E8BEE3E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72"/>
          <a:stretch/>
        </p:blipFill>
        <p:spPr>
          <a:xfrm>
            <a:off x="952107" y="1436527"/>
            <a:ext cx="9826974" cy="54214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40B3581-DCBE-9D2C-9365-5258AB64EB1B}"/>
                  </a:ext>
                </a:extLst>
              </p14:cNvPr>
              <p14:cNvContentPartPr/>
              <p14:nvPr/>
            </p14:nvContentPartPr>
            <p14:xfrm>
              <a:off x="617923" y="4305410"/>
              <a:ext cx="330480" cy="177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40B3581-DCBE-9D2C-9365-5258AB64EB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283" y="4242770"/>
                <a:ext cx="456120" cy="3031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5D9A012-345B-30C9-DD82-6F3AA8150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6" y="1010946"/>
            <a:ext cx="10573050" cy="180183"/>
          </a:xfrm>
          <a:prstGeom prst="rect">
            <a:avLst/>
          </a:prstGeom>
        </p:spPr>
      </p:pic>
      <p:sp>
        <p:nvSpPr>
          <p:cNvPr id="17" name="Τίτλος 1">
            <a:extLst>
              <a:ext uri="{FF2B5EF4-FFF2-40B4-BE49-F238E27FC236}">
                <a16:creationId xmlns:a16="http://schemas.microsoft.com/office/drawing/2014/main" id="{6842107A-2136-045F-2025-6015319D9006}"/>
              </a:ext>
            </a:extLst>
          </p:cNvPr>
          <p:cNvSpPr txBox="1">
            <a:spLocks/>
          </p:cNvSpPr>
          <p:nvPr/>
        </p:nvSpPr>
        <p:spPr>
          <a:xfrm>
            <a:off x="643278" y="347769"/>
            <a:ext cx="11066369" cy="7047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Pre-Trained Stable Diffusion Experiments with various timesteps</a:t>
            </a:r>
          </a:p>
        </p:txBody>
      </p:sp>
    </p:spTree>
    <p:extLst>
      <p:ext uri="{BB962C8B-B14F-4D97-AF65-F5344CB8AC3E}">
        <p14:creationId xmlns:p14="http://schemas.microsoft.com/office/powerpoint/2010/main" val="242189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D8711-1106-F0DE-BC9D-46CFBD7CC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BC012D9-E9CA-6640-24D2-C75C8C4B4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F458F704-DEFA-186F-AB73-BE23E1586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C3AFEA03-D2DF-9299-BD9B-58071283F38E}"/>
              </a:ext>
            </a:extLst>
          </p:cNvPr>
          <p:cNvSpPr txBox="1">
            <a:spLocks/>
          </p:cNvSpPr>
          <p:nvPr/>
        </p:nvSpPr>
        <p:spPr>
          <a:xfrm>
            <a:off x="643278" y="347769"/>
            <a:ext cx="11066369" cy="7047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Pre-Trained Stable Diffusion Experiments with various timesteps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9C8FD1-4CF1-6F92-C0FE-52EBE69D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6" y="1010946"/>
            <a:ext cx="10573050" cy="180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7FD7CA-925A-10C0-7A1A-A0E223480098}"/>
                  </a:ext>
                </a:extLst>
              </p14:cNvPr>
              <p14:cNvContentPartPr/>
              <p14:nvPr/>
            </p14:nvContentPartPr>
            <p14:xfrm>
              <a:off x="617923" y="4305410"/>
              <a:ext cx="330480" cy="177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7FD7CA-925A-10C0-7A1A-A0E2234800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854" y="4242410"/>
                <a:ext cx="456257" cy="303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EF92CC3-986A-C584-56D6-A6E7F72426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69"/>
          <a:stretch/>
        </p:blipFill>
        <p:spPr>
          <a:xfrm>
            <a:off x="506026" y="1366013"/>
            <a:ext cx="5314365" cy="3454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3262D-7418-B37A-C5A5-6B8B37030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816" y="1528814"/>
            <a:ext cx="4910856" cy="3291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86F66-E4EC-7175-842C-5EBF29E80582}"/>
              </a:ext>
            </a:extLst>
          </p:cNvPr>
          <p:cNvSpPr txBox="1"/>
          <p:nvPr/>
        </p:nvSpPr>
        <p:spPr>
          <a:xfrm>
            <a:off x="506026" y="4938308"/>
            <a:ext cx="109728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This work utilizes </a:t>
            </a:r>
            <a:r>
              <a:rPr lang="en-GB" b="1" dirty="0">
                <a:solidFill>
                  <a:schemeClr val="accent2"/>
                </a:solidFill>
              </a:rPr>
              <a:t>classifier-free guidance</a:t>
            </a:r>
            <a:r>
              <a:rPr lang="en-GB" b="1" dirty="0"/>
              <a:t> </a:t>
            </a:r>
            <a:r>
              <a:rPr lang="en-GB" dirty="0"/>
              <a:t>which determines how much the </a:t>
            </a:r>
            <a:r>
              <a:rPr lang="en-GB" b="1" dirty="0"/>
              <a:t>conditional prediction</a:t>
            </a:r>
            <a:r>
              <a:rPr lang="en-GB" dirty="0"/>
              <a:t> influences the final denoising step. The U-Net predicts </a:t>
            </a:r>
            <a:r>
              <a:rPr lang="en-GB" b="1" dirty="0"/>
              <a:t>u and t</a:t>
            </a:r>
            <a:r>
              <a:rPr lang="en-GB" dirty="0"/>
              <a:t>, unconditional and conditional noise estimates, respectively. </a:t>
            </a:r>
          </a:p>
          <a:p>
            <a:endParaRPr lang="en-GB" dirty="0"/>
          </a:p>
          <a:p>
            <a:r>
              <a:rPr lang="en-GB" dirty="0"/>
              <a:t>The final prediction, is computed as </a:t>
            </a:r>
            <a:r>
              <a:rPr lang="en-GB" b="1" dirty="0"/>
              <a:t>u + g · (t − u) </a:t>
            </a:r>
            <a:r>
              <a:rPr lang="en-GB" dirty="0"/>
              <a:t>, where g is the guidance scale.</a:t>
            </a:r>
          </a:p>
        </p:txBody>
      </p:sp>
    </p:spTree>
    <p:extLst>
      <p:ext uri="{BB962C8B-B14F-4D97-AF65-F5344CB8AC3E}">
        <p14:creationId xmlns:p14="http://schemas.microsoft.com/office/powerpoint/2010/main" val="70825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F5724-E844-76A9-510E-399C3F52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0894073-CE2C-401E-9413-988C428C8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9DAA3D6-BACD-C2A4-7609-E2DAA016F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2568BE-7218-CA69-A4EC-AA0471BB14E8}"/>
                  </a:ext>
                </a:extLst>
              </p14:cNvPr>
              <p14:cNvContentPartPr/>
              <p14:nvPr/>
            </p14:nvContentPartPr>
            <p14:xfrm>
              <a:off x="617923" y="4305410"/>
              <a:ext cx="330480" cy="177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2568BE-7218-CA69-A4EC-AA0471BB14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854" y="4242410"/>
                <a:ext cx="456257" cy="3031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078FAE8-7438-1034-7D14-D0952D82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66" y="1010946"/>
            <a:ext cx="10573050" cy="180183"/>
          </a:xfrm>
          <a:prstGeom prst="rect">
            <a:avLst/>
          </a:prstGeom>
        </p:spPr>
      </p:pic>
      <p:sp>
        <p:nvSpPr>
          <p:cNvPr id="17" name="Τίτλος 1">
            <a:extLst>
              <a:ext uri="{FF2B5EF4-FFF2-40B4-BE49-F238E27FC236}">
                <a16:creationId xmlns:a16="http://schemas.microsoft.com/office/drawing/2014/main" id="{5D54D62D-3CB9-20D2-2799-C8F3FD0A3CFB}"/>
              </a:ext>
            </a:extLst>
          </p:cNvPr>
          <p:cNvSpPr txBox="1">
            <a:spLocks/>
          </p:cNvSpPr>
          <p:nvPr/>
        </p:nvSpPr>
        <p:spPr>
          <a:xfrm>
            <a:off x="643279" y="347769"/>
            <a:ext cx="11014856" cy="7047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Fine-tuned Stable Diffusion Experiments with various training corpora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23204-76F1-FB92-70C3-ED3254B54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638" y="1815994"/>
            <a:ext cx="7123202" cy="4278510"/>
          </a:xfrm>
          <a:prstGeom prst="rect">
            <a:avLst/>
          </a:prstGeom>
        </p:spPr>
      </p:pic>
      <p:sp>
        <p:nvSpPr>
          <p:cNvPr id="4" name="Τίτλος 1">
            <a:extLst>
              <a:ext uri="{FF2B5EF4-FFF2-40B4-BE49-F238E27FC236}">
                <a16:creationId xmlns:a16="http://schemas.microsoft.com/office/drawing/2014/main" id="{4F294008-0156-26B7-EA0A-DA5F313A2B15}"/>
              </a:ext>
            </a:extLst>
          </p:cNvPr>
          <p:cNvSpPr txBox="1">
            <a:spLocks/>
          </p:cNvSpPr>
          <p:nvPr/>
        </p:nvSpPr>
        <p:spPr>
          <a:xfrm>
            <a:off x="254000" y="1640817"/>
            <a:ext cx="4712637" cy="24102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 finetuned the U-Net using the </a:t>
            </a:r>
            <a:r>
              <a:rPr lang="en-US" sz="2800" b="1" dirty="0">
                <a:solidFill>
                  <a:schemeClr val="accent2"/>
                </a:solidFill>
              </a:rPr>
              <a:t>PEFT</a:t>
            </a:r>
            <a:r>
              <a:rPr lang="en-US" sz="2800" dirty="0"/>
              <a:t> technique </a:t>
            </a:r>
            <a:r>
              <a:rPr lang="en-US" sz="2800" b="1" dirty="0">
                <a:solidFill>
                  <a:schemeClr val="accent2"/>
                </a:solidFill>
              </a:rPr>
              <a:t>Low Rank Adaptation (</a:t>
            </a:r>
            <a:r>
              <a:rPr lang="en-US" sz="2800" b="1" dirty="0" err="1">
                <a:solidFill>
                  <a:schemeClr val="accent2"/>
                </a:solidFill>
              </a:rPr>
              <a:t>LoRA</a:t>
            </a:r>
            <a:r>
              <a:rPr lang="en-US" sz="2800" b="1" dirty="0">
                <a:solidFill>
                  <a:schemeClr val="accent2"/>
                </a:solidFill>
              </a:rPr>
              <a:t>).</a:t>
            </a:r>
          </a:p>
        </p:txBody>
      </p:sp>
      <p:pic>
        <p:nvPicPr>
          <p:cNvPr id="2050" name="Picture 2" descr="Fine-Tuning BERT for text classification with LoRA | by Karkar Nizar |  Medium">
            <a:extLst>
              <a:ext uri="{FF2B5EF4-FFF2-40B4-BE49-F238E27FC236}">
                <a16:creationId xmlns:a16="http://schemas.microsoft.com/office/drawing/2014/main" id="{B169FE76-5AFD-EE22-2637-18EC01E6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" y="2919292"/>
            <a:ext cx="4864755" cy="385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781AE-A938-C011-8009-8ACDBFF3F2F7}"/>
              </a:ext>
            </a:extLst>
          </p:cNvPr>
          <p:cNvSpPr txBox="1"/>
          <p:nvPr/>
        </p:nvSpPr>
        <p:spPr>
          <a:xfrm>
            <a:off x="592337" y="4051100"/>
            <a:ext cx="1795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Pre-trained weights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F215B-D657-AE13-0342-9D02B5A3CCA3}"/>
              </a:ext>
            </a:extLst>
          </p:cNvPr>
          <p:cNvSpPr txBox="1"/>
          <p:nvPr/>
        </p:nvSpPr>
        <p:spPr>
          <a:xfrm>
            <a:off x="2978471" y="4462556"/>
            <a:ext cx="1795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Trainable vectors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15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 hidden="1">
            <a:extLst>
              <a:ext uri="{FF2B5EF4-FFF2-40B4-BE49-F238E27FC236}">
                <a16:creationId xmlns:a16="http://schemas.microsoft.com/office/drawing/2014/main" id="{280A09C4-268D-84E9-122F-2CC80AEC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0" i="0" u="none" strike="noStrike" baseline="0">
                <a:latin typeface="CMBX12"/>
              </a:rPr>
              <a:t>Dataset</a:t>
            </a:r>
            <a:endParaRPr lang="el-GR" sz="540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46CFC40-B8D9-4530-0601-ECC9AF4579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1AD6B-B746-1331-0283-9D0BFBD5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FF8BAA9-93E7-074F-C540-D067CDA5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0A0C8689-86AF-9F8D-D092-88B0212A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7E7A441-8E8B-D3AE-3402-41BB66FB899F}"/>
                  </a:ext>
                </a:extLst>
              </p14:cNvPr>
              <p14:cNvContentPartPr/>
              <p14:nvPr/>
            </p14:nvContentPartPr>
            <p14:xfrm>
              <a:off x="617923" y="4305410"/>
              <a:ext cx="330480" cy="177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7E7A441-8E8B-D3AE-3402-41BB66FB89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854" y="4242410"/>
                <a:ext cx="456257" cy="3031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C2918D4-44A8-71DA-C35B-D16ECFAB1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66" y="1010946"/>
            <a:ext cx="10573050" cy="180183"/>
          </a:xfrm>
          <a:prstGeom prst="rect">
            <a:avLst/>
          </a:prstGeom>
        </p:spPr>
      </p:pic>
      <p:sp>
        <p:nvSpPr>
          <p:cNvPr id="17" name="Τίτλος 1">
            <a:extLst>
              <a:ext uri="{FF2B5EF4-FFF2-40B4-BE49-F238E27FC236}">
                <a16:creationId xmlns:a16="http://schemas.microsoft.com/office/drawing/2014/main" id="{32BB2DC4-EAA9-6E7E-F9A7-A578D23544B3}"/>
              </a:ext>
            </a:extLst>
          </p:cNvPr>
          <p:cNvSpPr txBox="1">
            <a:spLocks/>
          </p:cNvSpPr>
          <p:nvPr/>
        </p:nvSpPr>
        <p:spPr>
          <a:xfrm>
            <a:off x="643279" y="347769"/>
            <a:ext cx="11014856" cy="7047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Fine-tuned Stable Diffusion Experiments with various training corpora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1D1D1-E7A0-D6C2-790B-36634B906CE1}"/>
              </a:ext>
            </a:extLst>
          </p:cNvPr>
          <p:cNvSpPr txBox="1"/>
          <p:nvPr/>
        </p:nvSpPr>
        <p:spPr>
          <a:xfrm>
            <a:off x="592337" y="4051100"/>
            <a:ext cx="1795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Pre-trained weights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BAB38B-C1AE-7997-EAA4-9008759A209E}"/>
                  </a:ext>
                </a:extLst>
              </p14:cNvPr>
              <p14:cNvContentPartPr/>
              <p14:nvPr/>
            </p14:nvContentPartPr>
            <p14:xfrm>
              <a:off x="842061" y="4296160"/>
              <a:ext cx="4061520" cy="349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BAB38B-C1AE-7997-EAA4-9008759A20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061" y="4233160"/>
                <a:ext cx="4187160" cy="475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Τίτλος 1">
            <a:extLst>
              <a:ext uri="{FF2B5EF4-FFF2-40B4-BE49-F238E27FC236}">
                <a16:creationId xmlns:a16="http://schemas.microsoft.com/office/drawing/2014/main" id="{16059B0B-5DF4-7F0F-4596-728541122027}"/>
              </a:ext>
            </a:extLst>
          </p:cNvPr>
          <p:cNvSpPr txBox="1">
            <a:spLocks/>
          </p:cNvSpPr>
          <p:nvPr/>
        </p:nvSpPr>
        <p:spPr>
          <a:xfrm>
            <a:off x="643278" y="1400267"/>
            <a:ext cx="10844427" cy="544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Challenges During Training: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/>
                </a:solidFill>
              </a:rPr>
              <a:t>Limited Training Data</a:t>
            </a:r>
            <a:r>
              <a:rPr lang="en-GB" sz="2400" dirty="0">
                <a:solidFill>
                  <a:schemeClr val="accent2"/>
                </a:solidFill>
              </a:rPr>
              <a:t>: </a:t>
            </a:r>
            <a:r>
              <a:rPr lang="en-GB" sz="2400" dirty="0"/>
              <a:t>Small dataset size.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/>
                </a:solidFill>
              </a:rPr>
              <a:t>High Data Diversity</a:t>
            </a:r>
            <a:r>
              <a:rPr lang="en-GB" sz="2400" dirty="0">
                <a:solidFill>
                  <a:schemeClr val="accent2"/>
                </a:solidFill>
              </a:rPr>
              <a:t>: </a:t>
            </a:r>
            <a:r>
              <a:rPr lang="en-GB" sz="2400" dirty="0"/>
              <a:t>Few and highly varied examples per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/>
                </a:solidFill>
              </a:rPr>
              <a:t>Ambiguous Captions</a:t>
            </a:r>
            <a:r>
              <a:rPr lang="en-GB" sz="2400" dirty="0">
                <a:solidFill>
                  <a:schemeClr val="accent2"/>
                </a:solidFill>
              </a:rPr>
              <a:t>: </a:t>
            </a:r>
            <a:r>
              <a:rPr lang="en-GB" sz="2400" dirty="0"/>
              <a:t>Captions often lack descriptive detail.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/>
              <a:t>Resulting Fine-Tuned </a:t>
            </a:r>
            <a:r>
              <a:rPr lang="en-GB" sz="2400" b="1" dirty="0" err="1"/>
              <a:t>Behavior</a:t>
            </a:r>
            <a:r>
              <a:rPr lang="en-GB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/>
                </a:solidFill>
              </a:rPr>
              <a:t>Mode Collapse</a:t>
            </a:r>
            <a:r>
              <a:rPr lang="en-GB" sz="2400" dirty="0">
                <a:solidFill>
                  <a:schemeClr val="accent2"/>
                </a:solidFill>
              </a:rPr>
              <a:t>: </a:t>
            </a:r>
            <a:r>
              <a:rPr lang="en-GB" sz="2400" dirty="0"/>
              <a:t>The model overfitted to a subset of dominant patterns (e.g., specific </a:t>
            </a:r>
            <a:r>
              <a:rPr lang="en-GB" sz="2400" dirty="0" err="1"/>
              <a:t>colors</a:t>
            </a:r>
            <a:r>
              <a:rPr lang="en-GB" sz="2400" dirty="0"/>
              <a:t> and shapes) rather than capturing the full diversity of figures.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/>
              <a:t>Future Improvements: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/>
                </a:solidFill>
              </a:rPr>
              <a:t>Extended Training</a:t>
            </a:r>
            <a:r>
              <a:rPr lang="en-GB" sz="2400" dirty="0">
                <a:solidFill>
                  <a:schemeClr val="accent2"/>
                </a:solidFill>
              </a:rPr>
              <a:t>: </a:t>
            </a:r>
            <a:r>
              <a:rPr lang="en-GB" sz="2400" dirty="0"/>
              <a:t>Use a learning rate scheduler to stabilize optimization.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/>
                </a:solidFill>
              </a:rPr>
              <a:t>Dataset Augmentation</a:t>
            </a:r>
            <a:r>
              <a:rPr lang="en-GB" sz="2400" dirty="0">
                <a:solidFill>
                  <a:schemeClr val="accent2"/>
                </a:solidFill>
              </a:rPr>
              <a:t>: </a:t>
            </a:r>
            <a:r>
              <a:rPr lang="en-GB" sz="2400" dirty="0"/>
              <a:t>Enhance diversity through synthetic variations.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/>
                </a:solidFill>
              </a:rPr>
              <a:t>Improved Text Annotations</a:t>
            </a:r>
            <a:r>
              <a:rPr lang="en-GB" sz="2400" dirty="0">
                <a:solidFill>
                  <a:schemeClr val="accent2"/>
                </a:solidFill>
              </a:rPr>
              <a:t>: </a:t>
            </a:r>
            <a:r>
              <a:rPr lang="en-GB" sz="2400" dirty="0"/>
              <a:t>Automatically generate </a:t>
            </a:r>
            <a:r>
              <a:rPr lang="en-GB" sz="2400" b="1" dirty="0"/>
              <a:t>detailed image descriptions</a:t>
            </a:r>
            <a:r>
              <a:rPr lang="en-GB" sz="2400" dirty="0"/>
              <a:t> instead of using simple captions.</a:t>
            </a:r>
          </a:p>
        </p:txBody>
      </p:sp>
    </p:spTree>
    <p:extLst>
      <p:ext uri="{BB962C8B-B14F-4D97-AF65-F5344CB8AC3E}">
        <p14:creationId xmlns:p14="http://schemas.microsoft.com/office/powerpoint/2010/main" val="11535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EB43D-8BD8-0BD2-C320-220A7C5F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Moving into a different direction…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B721-18B0-9064-80AA-C741338F5A8B}"/>
              </a:ext>
            </a:extLst>
          </p:cNvPr>
          <p:cNvSpPr txBox="1"/>
          <p:nvPr/>
        </p:nvSpPr>
        <p:spPr>
          <a:xfrm>
            <a:off x="7706139" y="2617370"/>
            <a:ext cx="3647661" cy="140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Figure Synthesis based on Code-Generation Techniques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59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D3BC23-EB3F-2324-2874-F307823A7088}"/>
              </a:ext>
            </a:extLst>
          </p:cNvPr>
          <p:cNvSpPr txBox="1">
            <a:spLocks/>
          </p:cNvSpPr>
          <p:nvPr/>
        </p:nvSpPr>
        <p:spPr>
          <a:xfrm>
            <a:off x="638881" y="390525"/>
            <a:ext cx="10909640" cy="151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Code-Generation Techniques using LLMs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67E85-F315-36B9-6A44-5C70BC1C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" y="3043725"/>
            <a:ext cx="11961911" cy="36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3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F1FF-AB2D-0FB1-A88B-7A198642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70" y="234084"/>
            <a:ext cx="10515600" cy="1024446"/>
          </a:xfrm>
        </p:spPr>
        <p:txBody>
          <a:bodyPr/>
          <a:lstStyle/>
          <a:p>
            <a:r>
              <a:rPr lang="en-US"/>
              <a:t>State of The Art (SoTA) LLM Experiments: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56E0B-A978-CD1F-D966-400933AD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4" y="1245823"/>
            <a:ext cx="9409471" cy="5612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506CA-7132-069A-38E8-EDBFFFD5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30" y="976222"/>
            <a:ext cx="8842482" cy="18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80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01A28-8997-74AE-9F84-587AC59D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61ABD-90D6-FDD7-9156-9BB35C9B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1" y="977150"/>
            <a:ext cx="10439385" cy="1801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02B431-E837-0213-338A-0DA157878CC6}"/>
              </a:ext>
            </a:extLst>
          </p:cNvPr>
          <p:cNvSpPr txBox="1">
            <a:spLocks/>
          </p:cNvSpPr>
          <p:nvPr/>
        </p:nvSpPr>
        <p:spPr>
          <a:xfrm>
            <a:off x="725129" y="227151"/>
            <a:ext cx="10515600" cy="102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modern LLMs perform on a budget?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DF613E-EAB0-CA56-95F3-60A5AA4C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29" y="1244890"/>
            <a:ext cx="8779663" cy="53859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D361D2-7C83-266C-5490-CEEF51B6F283}"/>
              </a:ext>
            </a:extLst>
          </p:cNvPr>
          <p:cNvSpPr txBox="1">
            <a:spLocks/>
          </p:cNvSpPr>
          <p:nvPr/>
        </p:nvSpPr>
        <p:spPr>
          <a:xfrm>
            <a:off x="9596120" y="5606403"/>
            <a:ext cx="2780071" cy="102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Not great…</a:t>
            </a:r>
            <a:endParaRPr lang="en-GB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3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3042B9-A949-F334-2243-AE253FD3709C}"/>
              </a:ext>
            </a:extLst>
          </p:cNvPr>
          <p:cNvSpPr txBox="1">
            <a:spLocks/>
          </p:cNvSpPr>
          <p:nvPr/>
        </p:nvSpPr>
        <p:spPr>
          <a:xfrm>
            <a:off x="324091" y="122056"/>
            <a:ext cx="11543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Can we improve performance without fine-tuning?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9BD2CE6D-8E19-F0D3-D2FC-4F742A7FB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4564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04F05AE-908A-D7C1-7D63-5C361563DD95}"/>
              </a:ext>
            </a:extLst>
          </p:cNvPr>
          <p:cNvSpPr txBox="1">
            <a:spLocks/>
          </p:cNvSpPr>
          <p:nvPr/>
        </p:nvSpPr>
        <p:spPr>
          <a:xfrm>
            <a:off x="-300204" y="1116348"/>
            <a:ext cx="6396204" cy="6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36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Prompt Engineering:</a:t>
            </a:r>
          </a:p>
        </p:txBody>
      </p:sp>
    </p:spTree>
    <p:extLst>
      <p:ext uri="{BB962C8B-B14F-4D97-AF65-F5344CB8AC3E}">
        <p14:creationId xmlns:p14="http://schemas.microsoft.com/office/powerpoint/2010/main" val="114643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F1688-06B0-06DA-CDAF-707639D3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FECF67-681F-E3A7-77D6-1CD5BAB46C5E}"/>
              </a:ext>
            </a:extLst>
          </p:cNvPr>
          <p:cNvSpPr txBox="1">
            <a:spLocks/>
          </p:cNvSpPr>
          <p:nvPr/>
        </p:nvSpPr>
        <p:spPr>
          <a:xfrm>
            <a:off x="638881" y="390525"/>
            <a:ext cx="10909640" cy="151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Can we improve performance without fine-tuning?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B87CF0-FE7D-7970-29DD-EE5B4E127797}"/>
              </a:ext>
            </a:extLst>
          </p:cNvPr>
          <p:cNvSpPr txBox="1">
            <a:spLocks/>
          </p:cNvSpPr>
          <p:nvPr/>
        </p:nvSpPr>
        <p:spPr>
          <a:xfrm>
            <a:off x="2895599" y="1978628"/>
            <a:ext cx="6396204" cy="662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36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Prompt Engineering: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7ED295-3D5B-0E65-FBCD-42D0BAE3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9" y="3042629"/>
            <a:ext cx="11973584" cy="34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1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D3DE6-488E-1940-6480-C186FC67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5" y="24296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Finetuning </a:t>
            </a:r>
            <a:r>
              <a:rPr lang="en-US" sz="5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DeepSeek</a:t>
            </a:r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Gwen for improved LaTeX understanding and generation: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DE627-32FD-3C43-D84D-7F5B2939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32" y="2925136"/>
            <a:ext cx="10831286" cy="37909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622CE65-0972-0144-4B5B-0D535E87CBD5}"/>
              </a:ext>
            </a:extLst>
          </p:cNvPr>
          <p:cNvSpPr txBox="1">
            <a:spLocks/>
          </p:cNvSpPr>
          <p:nvPr/>
        </p:nvSpPr>
        <p:spPr>
          <a:xfrm>
            <a:off x="1941244" y="1462140"/>
            <a:ext cx="8306462" cy="151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FFFF"/>
                </a:solidFill>
              </a:rPr>
              <a:t>Quant. + </a:t>
            </a:r>
            <a:r>
              <a:rPr lang="en-US" sz="4000" b="1" dirty="0" err="1">
                <a:solidFill>
                  <a:srgbClr val="FFFFFF"/>
                </a:solidFill>
              </a:rPr>
              <a:t>LoRA</a:t>
            </a:r>
            <a:r>
              <a:rPr lang="en-US" sz="4000" b="1" dirty="0">
                <a:solidFill>
                  <a:srgbClr val="FFFFFF"/>
                </a:solidFill>
              </a:rPr>
              <a:t> | “Finetuned” Prompt</a:t>
            </a:r>
          </a:p>
        </p:txBody>
      </p:sp>
    </p:spTree>
    <p:extLst>
      <p:ext uri="{BB962C8B-B14F-4D97-AF65-F5344CB8AC3E}">
        <p14:creationId xmlns:p14="http://schemas.microsoft.com/office/powerpoint/2010/main" val="3087379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38B41B-BF2C-C08D-35BA-CC4C0B96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18" y="640823"/>
            <a:ext cx="3742941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4000" b="1" dirty="0"/>
              <a:t>Why Fine-Tuning Failed:</a:t>
            </a:r>
            <a:endParaRPr lang="en-GB" sz="4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30A9E0F9-D2DF-45F5-623C-7ED2D09D1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42065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2836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71B9F-6D7F-B3B0-E64C-819032595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E57C78-98D5-1AFC-09E9-F3CBC87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altLang="en-US" sz="42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Future Work &amp; Improvements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62223FD-3B97-764D-6AD9-3E7BEE2ED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407" y="124288"/>
            <a:ext cx="7398593" cy="64806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Enhanced Fine-Tuning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 –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Train small-scale LLMs with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larger dataset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and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Chain-of-Thought approach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for better reasoning.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Unsupervised Dataset Generation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 –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Leverage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larger, more capable 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to automatically create training data.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Interactive Refinement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 –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Enable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user feedback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to correct and improve generated LaTeX code.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Smarter Training Loss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 –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Use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semantic similarity metrics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tailored to LaTeX figures for better optimization.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Advanced Image Generation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 –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Expand datasets and increase complexity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capture scientific literature’s high-level semantics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Template-Based Image Generation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 –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Structure output within predefined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template spaces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for more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controlled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precise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figure creation.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D9B4E-90A0-87C4-3456-71CEEAE7E554}"/>
              </a:ext>
            </a:extLst>
          </p:cNvPr>
          <p:cNvSpPr txBox="1"/>
          <p:nvPr/>
        </p:nvSpPr>
        <p:spPr>
          <a:xfrm>
            <a:off x="2095130" y="1790615"/>
            <a:ext cx="1109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48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🚀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74736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 hidden="1">
            <a:extLst>
              <a:ext uri="{FF2B5EF4-FFF2-40B4-BE49-F238E27FC236}">
                <a16:creationId xmlns:a16="http://schemas.microsoft.com/office/drawing/2014/main" id="{63A81BDF-1E4B-B4AF-0419-7D03527B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i="0" u="none" strike="noStrike" baseline="0">
                <a:solidFill>
                  <a:srgbClr val="FFFFFF"/>
                </a:solidFill>
                <a:latin typeface="CMBX10"/>
              </a:rPr>
              <a:t>Categories in the ACL-FIG Dataset</a:t>
            </a:r>
            <a:endParaRPr lang="el-GR" sz="4000">
              <a:solidFill>
                <a:srgbClr val="FFFFFF"/>
              </a:solidFill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BF6F207-1D21-B1CB-A4CE-2612438E68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2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 hidden="1">
            <a:extLst>
              <a:ext uri="{FF2B5EF4-FFF2-40B4-BE49-F238E27FC236}">
                <a16:creationId xmlns:a16="http://schemas.microsoft.com/office/drawing/2014/main" id="{85485B73-5872-92BD-1A06-B2A91D92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baseline="0">
                <a:latin typeface="CMBX12"/>
              </a:rPr>
              <a:t>Comparison with Other Datasets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F2CD4B5-5C79-556D-0728-1F797ED026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466A2F7-474C-F49F-FBEA-1C4A9B81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Synthesis based on Image-Generation</a:t>
            </a:r>
            <a:b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Techniques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E8EBA68-CF68-D5E1-FC08-CF84372BE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45740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832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6380FA0-B14C-B920-FA2D-CEDDFC0E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GAN-based Figure Synthesis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93285-A0DA-12FB-616D-6FCEB58D0A2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Α </a:t>
            </a:r>
            <a:r>
              <a:rPr lang="en-US" sz="1500" b="0" i="0" u="none" strike="noStrike" baseline="0" dirty="0"/>
              <a:t>class of deep learning models designed to generate synthetic data that resembles real-world samples.</a:t>
            </a:r>
            <a:endParaRPr lang="en-US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baseline="0" dirty="0"/>
              <a:t>They consist of two neural network</a:t>
            </a:r>
            <a:r>
              <a:rPr lang="en-US" sz="1500" dirty="0"/>
              <a:t>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baseline="0" dirty="0"/>
              <a:t>• Generator (G): Learns to create synthetic samples from random noise.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baseline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baseline="0" dirty="0"/>
              <a:t>• Discriminator (D): Learns to distinguish real samples from fake ones produced by the generator.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u="none" strike="noStrike" baseline="0" dirty="0"/>
          </a:p>
        </p:txBody>
      </p:sp>
      <p:pic>
        <p:nvPicPr>
          <p:cNvPr id="5" name="Εικόνα 4" descr="Εικόνα που περιέχει διάγραμμα, κείμενο, στιγμιότυπο οθόνης, γραμμ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6600A78-9839-5365-D98B-F8EF6ABE5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61440"/>
            <a:ext cx="6903720" cy="39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7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0F15867-C2F8-7EFC-992E-AC5CC63A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Generator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7D0F39C-10F0-A93C-34B1-27BE52BC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11089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027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5E74BA9-1888-E487-663A-B273F91D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Discriminator</a:t>
            </a:r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26C2D44E-FC50-7C66-92C9-9E078F150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1851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6895799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1501</Words>
  <Application>Microsoft Office PowerPoint</Application>
  <PresentationFormat>Widescreen</PresentationFormat>
  <Paragraphs>181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Arial</vt:lpstr>
      <vt:lpstr>CMBX10</vt:lpstr>
      <vt:lpstr>CMBX12</vt:lpstr>
      <vt:lpstr>CMR10</vt:lpstr>
      <vt:lpstr>Θέμα του Office</vt:lpstr>
      <vt:lpstr>Scientific Figure Synthesis</vt:lpstr>
      <vt:lpstr>Introduction to Scientific Figure Synthesis SciFS</vt:lpstr>
      <vt:lpstr>Dataset</vt:lpstr>
      <vt:lpstr>Categories in the ACL-FIG Dataset</vt:lpstr>
      <vt:lpstr>Comparison with Other Datasets</vt:lpstr>
      <vt:lpstr>Figure Synthesis based on Image-Generation Techniques</vt:lpstr>
      <vt:lpstr>GAN-based Figure Synthesis</vt:lpstr>
      <vt:lpstr>Generator</vt:lpstr>
      <vt:lpstr>Discriminator</vt:lpstr>
      <vt:lpstr>Experiments on GAN-Based Figure Generation</vt:lpstr>
      <vt:lpstr>Visual Evaluation of Generated Figures</vt:lpstr>
      <vt:lpstr>Result Example</vt:lpstr>
      <vt:lpstr>Results and Observations</vt:lpstr>
      <vt:lpstr>Failure Cases and Limitations</vt:lpstr>
      <vt:lpstr>Possible Solutions</vt:lpstr>
      <vt:lpstr>Vision Transformer-based Figure Synthesis</vt:lpstr>
      <vt:lpstr>Model Architecture and Training Considerations</vt:lpstr>
      <vt:lpstr>Key Modifications and Considerations</vt:lpstr>
      <vt:lpstr>Decoder Architecture</vt:lpstr>
      <vt:lpstr>Visual Evaluation of Generated Figures</vt:lpstr>
      <vt:lpstr>Comparison Between Original and Reconstructed Images</vt:lpstr>
      <vt:lpstr>Results and Observations</vt:lpstr>
      <vt:lpstr>Limitations Due to Dataset and Model Size</vt:lpstr>
      <vt:lpstr>Diffusion-based Figure Synthesis</vt:lpstr>
      <vt:lpstr>Latent Diffusion Models (LDMs)</vt:lpstr>
      <vt:lpstr>Stable Diffusion</vt:lpstr>
      <vt:lpstr>PowerPoint Presentation</vt:lpstr>
      <vt:lpstr>PowerPoint Presentation</vt:lpstr>
      <vt:lpstr>PowerPoint Presentation</vt:lpstr>
      <vt:lpstr>PowerPoint Presentation</vt:lpstr>
      <vt:lpstr>Moving into a different direction…</vt:lpstr>
      <vt:lpstr>PowerPoint Presentation</vt:lpstr>
      <vt:lpstr>State of The Art (SoTA) LLM Experiments:</vt:lpstr>
      <vt:lpstr>PowerPoint Presentation</vt:lpstr>
      <vt:lpstr>PowerPoint Presentation</vt:lpstr>
      <vt:lpstr>PowerPoint Presentation</vt:lpstr>
      <vt:lpstr>Finetuning DeepSeek Gwen for improved LaTeX understanding and generation:</vt:lpstr>
      <vt:lpstr>Why Fine-Tuning Failed:</vt:lpstr>
      <vt:lpstr>Future Work &amp; Improvements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Fotios Vorlooy</dc:creator>
  <cp:lastModifiedBy>Efstratios-Paschalis Kakalis</cp:lastModifiedBy>
  <cp:revision>25</cp:revision>
  <dcterms:created xsi:type="dcterms:W3CDTF">2025-02-17T18:00:34Z</dcterms:created>
  <dcterms:modified xsi:type="dcterms:W3CDTF">2025-02-20T15:10:15Z</dcterms:modified>
</cp:coreProperties>
</file>